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Lst>
  <p:sldSz cy="5143500" cx="9144000"/>
  <p:notesSz cx="6858000" cy="9144000"/>
  <p:embeddedFontLst>
    <p:embeddedFont>
      <p:font typeface="Nunito"/>
      <p:regular r:id="rId30"/>
      <p:bold r:id="rId31"/>
      <p:italic r:id="rId32"/>
      <p:boldItalic r:id="rId33"/>
    </p:embeddedFont>
    <p:embeddedFont>
      <p:font typeface="Maven Pro"/>
      <p:regular r:id="rId34"/>
      <p:bold r:id="rId3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Nunito-bold.fntdata"/><Relationship Id="rId30" Type="http://schemas.openxmlformats.org/officeDocument/2006/relationships/font" Target="fonts/Nunito-regular.fntdata"/><Relationship Id="rId11" Type="http://schemas.openxmlformats.org/officeDocument/2006/relationships/slide" Target="slides/slide6.xml"/><Relationship Id="rId33" Type="http://schemas.openxmlformats.org/officeDocument/2006/relationships/font" Target="fonts/Nunito-boldItalic.fntdata"/><Relationship Id="rId10" Type="http://schemas.openxmlformats.org/officeDocument/2006/relationships/slide" Target="slides/slide5.xml"/><Relationship Id="rId32" Type="http://schemas.openxmlformats.org/officeDocument/2006/relationships/font" Target="fonts/Nunito-italic.fntdata"/><Relationship Id="rId13" Type="http://schemas.openxmlformats.org/officeDocument/2006/relationships/slide" Target="slides/slide8.xml"/><Relationship Id="rId35" Type="http://schemas.openxmlformats.org/officeDocument/2006/relationships/font" Target="fonts/MavenPro-bold.fntdata"/><Relationship Id="rId12" Type="http://schemas.openxmlformats.org/officeDocument/2006/relationships/slide" Target="slides/slide7.xml"/><Relationship Id="rId34" Type="http://schemas.openxmlformats.org/officeDocument/2006/relationships/font" Target="fonts/MavenPro-regular.fntdata"/><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275" name="Google Shape;275;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 name="Shape 326"/>
        <p:cNvGrpSpPr/>
        <p:nvPr/>
      </p:nvGrpSpPr>
      <p:grpSpPr>
        <a:xfrm>
          <a:off x="0" y="0"/>
          <a:ext cx="0" cy="0"/>
          <a:chOff x="0" y="0"/>
          <a:chExt cx="0" cy="0"/>
        </a:xfrm>
      </p:grpSpPr>
      <p:sp>
        <p:nvSpPr>
          <p:cNvPr id="327" name="Google Shape;327;g3ef062d938f_0_9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8" name="Google Shape;328;g3ef062d938f_0_9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g3ef062d938f_0_9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5" name="Google Shape;335;g3ef062d938f_0_9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-Longest visual recovery</a:t>
            </a:r>
            <a:endParaRPr/>
          </a:p>
          <a:p>
            <a:pPr indent="0" lvl="0" marL="0" rtl="0" algn="l">
              <a:spcBef>
                <a:spcPts val="0"/>
              </a:spcBef>
              <a:spcAft>
                <a:spcPts val="0"/>
              </a:spcAft>
              <a:buNone/>
            </a:pPr>
            <a:r>
              <a:rPr lang="en"/>
              <a:t>-Sutures removed over time</a:t>
            </a:r>
            <a:endParaRPr/>
          </a:p>
          <a:p>
            <a:pPr indent="0" lvl="0" marL="0" rtl="0" algn="l">
              <a:spcBef>
                <a:spcPts val="0"/>
              </a:spcBef>
              <a:spcAft>
                <a:spcPts val="0"/>
              </a:spcAft>
              <a:buNone/>
            </a:pPr>
            <a:r>
              <a:rPr lang="en"/>
              <a:t>-Lasts about 10-15 years potentially, but can vary</a:t>
            </a:r>
            <a:endParaRPr/>
          </a:p>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0" name="Shape 340"/>
        <p:cNvGrpSpPr/>
        <p:nvPr/>
      </p:nvGrpSpPr>
      <p:grpSpPr>
        <a:xfrm>
          <a:off x="0" y="0"/>
          <a:ext cx="0" cy="0"/>
          <a:chOff x="0" y="0"/>
          <a:chExt cx="0" cy="0"/>
        </a:xfrm>
      </p:grpSpPr>
      <p:sp>
        <p:nvSpPr>
          <p:cNvPr id="341" name="Google Shape;341;g3ef062d938f_0_9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2" name="Google Shape;342;g3ef062d938f_0_9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Benefits of the DALK over the PK include lower rates of rejection. Donor endothelium, or the innermost layer, remains intact. This is where immune cells occupy. Can be technically more challenging to perform.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7" name="Shape 347"/>
        <p:cNvGrpSpPr/>
        <p:nvPr/>
      </p:nvGrpSpPr>
      <p:grpSpPr>
        <a:xfrm>
          <a:off x="0" y="0"/>
          <a:ext cx="0" cy="0"/>
          <a:chOff x="0" y="0"/>
          <a:chExt cx="0" cy="0"/>
        </a:xfrm>
      </p:grpSpPr>
      <p:sp>
        <p:nvSpPr>
          <p:cNvPr id="348" name="Google Shape;348;g3ef062d938f_0_9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9" name="Google Shape;349;g3ef062d938f_0_9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-Decision to perform either DSEK versus DMEK also depends on which layer is being affected. </a:t>
            </a:r>
            <a:endParaRPr/>
          </a:p>
          <a:p>
            <a:pPr indent="0" lvl="0" marL="0" rtl="0" algn="l">
              <a:spcBef>
                <a:spcPts val="0"/>
              </a:spcBef>
              <a:spcAft>
                <a:spcPts val="0"/>
              </a:spcAft>
              <a:buNone/>
            </a:pPr>
            <a:r>
              <a:rPr lang="en"/>
              <a:t>-Faster visual recovery than DALK or PK, give or take about 3 months</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3" name="Shape 353"/>
        <p:cNvGrpSpPr/>
        <p:nvPr/>
      </p:nvGrpSpPr>
      <p:grpSpPr>
        <a:xfrm>
          <a:off x="0" y="0"/>
          <a:ext cx="0" cy="0"/>
          <a:chOff x="0" y="0"/>
          <a:chExt cx="0" cy="0"/>
        </a:xfrm>
      </p:grpSpPr>
      <p:sp>
        <p:nvSpPr>
          <p:cNvPr id="354" name="Google Shape;354;g3ef062d938f_0_9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5" name="Google Shape;355;g3ef062d938f_0_9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Air or gas bubble, lie flat for 24-48 hours</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8" name="Shape 358"/>
        <p:cNvGrpSpPr/>
        <p:nvPr/>
      </p:nvGrpSpPr>
      <p:grpSpPr>
        <a:xfrm>
          <a:off x="0" y="0"/>
          <a:ext cx="0" cy="0"/>
          <a:chOff x="0" y="0"/>
          <a:chExt cx="0" cy="0"/>
        </a:xfrm>
      </p:grpSpPr>
      <p:sp>
        <p:nvSpPr>
          <p:cNvPr id="359" name="Google Shape;359;g3ef062d938f_0_9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0" name="Google Shape;360;g3ef062d938f_0_9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3" name="Shape 363"/>
        <p:cNvGrpSpPr/>
        <p:nvPr/>
      </p:nvGrpSpPr>
      <p:grpSpPr>
        <a:xfrm>
          <a:off x="0" y="0"/>
          <a:ext cx="0" cy="0"/>
          <a:chOff x="0" y="0"/>
          <a:chExt cx="0" cy="0"/>
        </a:xfrm>
      </p:grpSpPr>
      <p:sp>
        <p:nvSpPr>
          <p:cNvPr id="364" name="Google Shape;364;g3ef062d938f_0_13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5" name="Google Shape;365;g3ef062d938f_0_13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 name="Shape 369"/>
        <p:cNvGrpSpPr/>
        <p:nvPr/>
      </p:nvGrpSpPr>
      <p:grpSpPr>
        <a:xfrm>
          <a:off x="0" y="0"/>
          <a:ext cx="0" cy="0"/>
          <a:chOff x="0" y="0"/>
          <a:chExt cx="0" cy="0"/>
        </a:xfrm>
      </p:grpSpPr>
      <p:sp>
        <p:nvSpPr>
          <p:cNvPr id="370" name="Google Shape;370;g3f45f893e9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1" name="Google Shape;371;g3f45f893e9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 name="Shape 374"/>
        <p:cNvGrpSpPr/>
        <p:nvPr/>
      </p:nvGrpSpPr>
      <p:grpSpPr>
        <a:xfrm>
          <a:off x="0" y="0"/>
          <a:ext cx="0" cy="0"/>
          <a:chOff x="0" y="0"/>
          <a:chExt cx="0" cy="0"/>
        </a:xfrm>
      </p:grpSpPr>
      <p:sp>
        <p:nvSpPr>
          <p:cNvPr id="375" name="Google Shape;375;g3f45f893e9a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6" name="Google Shape;376;g3f45f893e9a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9" name="Shape 379"/>
        <p:cNvGrpSpPr/>
        <p:nvPr/>
      </p:nvGrpSpPr>
      <p:grpSpPr>
        <a:xfrm>
          <a:off x="0" y="0"/>
          <a:ext cx="0" cy="0"/>
          <a:chOff x="0" y="0"/>
          <a:chExt cx="0" cy="0"/>
        </a:xfrm>
      </p:grpSpPr>
      <p:sp>
        <p:nvSpPr>
          <p:cNvPr id="380" name="Google Shape;380;g3f45f893e9a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1" name="Google Shape;381;g3f45f893e9a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g3ef062d938f_0_6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1" name="Google Shape;281;g3ef062d938f_0_6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4" name="Shape 384"/>
        <p:cNvGrpSpPr/>
        <p:nvPr/>
      </p:nvGrpSpPr>
      <p:grpSpPr>
        <a:xfrm>
          <a:off x="0" y="0"/>
          <a:ext cx="0" cy="0"/>
          <a:chOff x="0" y="0"/>
          <a:chExt cx="0" cy="0"/>
        </a:xfrm>
      </p:grpSpPr>
      <p:sp>
        <p:nvSpPr>
          <p:cNvPr id="385" name="Google Shape;385;g3f45f893e9a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6" name="Google Shape;386;g3f45f893e9a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0" name="Shape 390"/>
        <p:cNvGrpSpPr/>
        <p:nvPr/>
      </p:nvGrpSpPr>
      <p:grpSpPr>
        <a:xfrm>
          <a:off x="0" y="0"/>
          <a:ext cx="0" cy="0"/>
          <a:chOff x="0" y="0"/>
          <a:chExt cx="0" cy="0"/>
        </a:xfrm>
      </p:grpSpPr>
      <p:sp>
        <p:nvSpPr>
          <p:cNvPr id="391" name="Google Shape;391;g3f45f893e9a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2" name="Google Shape;392;g3f45f893e9a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5" name="Shape 395"/>
        <p:cNvGrpSpPr/>
        <p:nvPr/>
      </p:nvGrpSpPr>
      <p:grpSpPr>
        <a:xfrm>
          <a:off x="0" y="0"/>
          <a:ext cx="0" cy="0"/>
          <a:chOff x="0" y="0"/>
          <a:chExt cx="0" cy="0"/>
        </a:xfrm>
      </p:grpSpPr>
      <p:sp>
        <p:nvSpPr>
          <p:cNvPr id="396" name="Google Shape;396;g3f45f893e9a_0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7" name="Google Shape;397;g3f45f893e9a_0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1" name="Shape 401"/>
        <p:cNvGrpSpPr/>
        <p:nvPr/>
      </p:nvGrpSpPr>
      <p:grpSpPr>
        <a:xfrm>
          <a:off x="0" y="0"/>
          <a:ext cx="0" cy="0"/>
          <a:chOff x="0" y="0"/>
          <a:chExt cx="0" cy="0"/>
        </a:xfrm>
      </p:grpSpPr>
      <p:sp>
        <p:nvSpPr>
          <p:cNvPr id="402" name="Google Shape;402;g3f45f893e9a_0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3" name="Google Shape;403;g3f45f893e9a_0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7" name="Shape 407"/>
        <p:cNvGrpSpPr/>
        <p:nvPr/>
      </p:nvGrpSpPr>
      <p:grpSpPr>
        <a:xfrm>
          <a:off x="0" y="0"/>
          <a:ext cx="0" cy="0"/>
          <a:chOff x="0" y="0"/>
          <a:chExt cx="0" cy="0"/>
        </a:xfrm>
      </p:grpSpPr>
      <p:sp>
        <p:nvSpPr>
          <p:cNvPr id="408" name="Google Shape;408;g3f45f893e9a_0_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9" name="Google Shape;409;g3f45f893e9a_0_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 name="Shape 285"/>
        <p:cNvGrpSpPr/>
        <p:nvPr/>
      </p:nvGrpSpPr>
      <p:grpSpPr>
        <a:xfrm>
          <a:off x="0" y="0"/>
          <a:ext cx="0" cy="0"/>
          <a:chOff x="0" y="0"/>
          <a:chExt cx="0" cy="0"/>
        </a:xfrm>
      </p:grpSpPr>
      <p:sp>
        <p:nvSpPr>
          <p:cNvPr id="286" name="Google Shape;286;g3ef062d938f_0_9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7" name="Google Shape;287;g3ef062d938f_0_9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g3ef062d938f_0_9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5" name="Google Shape;295;g3ef062d938f_0_9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g3ef062d938f_0_9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1" name="Google Shape;301;g3ef062d938f_0_9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g3ef062d938f_0_9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7" name="Google Shape;307;g3ef062d938f_0_9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 name="Shape 310"/>
        <p:cNvGrpSpPr/>
        <p:nvPr/>
      </p:nvGrpSpPr>
      <p:grpSpPr>
        <a:xfrm>
          <a:off x="0" y="0"/>
          <a:ext cx="0" cy="0"/>
          <a:chOff x="0" y="0"/>
          <a:chExt cx="0" cy="0"/>
        </a:xfrm>
      </p:grpSpPr>
      <p:sp>
        <p:nvSpPr>
          <p:cNvPr id="311" name="Google Shape;311;g3ef062d938f_0_9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2" name="Google Shape;312;g3ef062d938f_0_9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g3ef062d938f_0_9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7" name="Google Shape;317;g3ef062d938f_0_9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g3ef062d938f_0_9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3" name="Google Shape;323;g3ef062d938f_0_9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accent3"/>
        </a:solidFill>
      </p:bgPr>
    </p:bg>
    <p:spTree>
      <p:nvGrpSpPr>
        <p:cNvPr id="9" name="Shape 9"/>
        <p:cNvGrpSpPr/>
        <p:nvPr/>
      </p:nvGrpSpPr>
      <p:grpSpPr>
        <a:xfrm>
          <a:off x="0" y="0"/>
          <a:ext cx="0" cy="0"/>
          <a:chOff x="0" y="0"/>
          <a:chExt cx="0" cy="0"/>
        </a:xfrm>
      </p:grpSpPr>
      <p:grpSp>
        <p:nvGrpSpPr>
          <p:cNvPr id="10" name="Google Shape;10;p2"/>
          <p:cNvGrpSpPr/>
          <p:nvPr/>
        </p:nvGrpSpPr>
        <p:grpSpPr>
          <a:xfrm>
            <a:off x="7343003" y="3409675"/>
            <a:ext cx="1691422" cy="1732548"/>
            <a:chOff x="7343003" y="3409675"/>
            <a:chExt cx="1691422" cy="1732548"/>
          </a:xfrm>
        </p:grpSpPr>
        <p:grpSp>
          <p:nvGrpSpPr>
            <p:cNvPr id="11" name="Google Shape;11;p2"/>
            <p:cNvGrpSpPr/>
            <p:nvPr/>
          </p:nvGrpSpPr>
          <p:grpSpPr>
            <a:xfrm>
              <a:off x="7343003" y="4453711"/>
              <a:ext cx="316800" cy="688513"/>
              <a:chOff x="7343003" y="4453711"/>
              <a:chExt cx="316800" cy="688513"/>
            </a:xfrm>
          </p:grpSpPr>
          <p:sp>
            <p:nvSpPr>
              <p:cNvPr id="12" name="Google Shape;12;p2"/>
              <p:cNvSpPr/>
              <p:nvPr/>
            </p:nvSpPr>
            <p:spPr>
              <a:xfrm>
                <a:off x="7343003" y="4453711"/>
                <a:ext cx="316800" cy="688500"/>
              </a:xfrm>
              <a:prstGeom prst="round2SameRect">
                <a:avLst>
                  <a:gd fmla="val 50000" name="adj1"/>
                  <a:gd fmla="val 0" name="adj2"/>
                </a:avLst>
              </a:prstGeom>
              <a:solidFill>
                <a:schemeClr val="lt1">
                  <a:alpha val="940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a:off x="7343003" y="4801723"/>
                <a:ext cx="316800" cy="340500"/>
              </a:xfrm>
              <a:prstGeom prst="round2SameRect">
                <a:avLst>
                  <a:gd fmla="val 50000" name="adj1"/>
                  <a:gd fmla="val 0" name="adj2"/>
                </a:avLst>
              </a:prstGeom>
              <a:solidFill>
                <a:schemeClr val="lt1">
                  <a:alpha val="940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4" name="Google Shape;14;p2"/>
            <p:cNvGrpSpPr/>
            <p:nvPr/>
          </p:nvGrpSpPr>
          <p:grpSpPr>
            <a:xfrm>
              <a:off x="7801210" y="4105700"/>
              <a:ext cx="316800" cy="1036523"/>
              <a:chOff x="7801210" y="4105700"/>
              <a:chExt cx="316800" cy="1036523"/>
            </a:xfrm>
          </p:grpSpPr>
          <p:sp>
            <p:nvSpPr>
              <p:cNvPr id="15" name="Google Shape;15;p2"/>
              <p:cNvSpPr/>
              <p:nvPr/>
            </p:nvSpPr>
            <p:spPr>
              <a:xfrm>
                <a:off x="7801210" y="4453711"/>
                <a:ext cx="316800" cy="688500"/>
              </a:xfrm>
              <a:prstGeom prst="round2SameRect">
                <a:avLst>
                  <a:gd fmla="val 50000" name="adj1"/>
                  <a:gd fmla="val 0" name="adj2"/>
                </a:avLst>
              </a:prstGeom>
              <a:solidFill>
                <a:schemeClr val="lt1">
                  <a:alpha val="940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 name="Google Shape;16;p2"/>
              <p:cNvSpPr/>
              <p:nvPr/>
            </p:nvSpPr>
            <p:spPr>
              <a:xfrm>
                <a:off x="7801210" y="4105700"/>
                <a:ext cx="316800" cy="1036500"/>
              </a:xfrm>
              <a:prstGeom prst="round2SameRect">
                <a:avLst>
                  <a:gd fmla="val 50000" name="adj1"/>
                  <a:gd fmla="val 0" name="adj2"/>
                </a:avLst>
              </a:prstGeom>
              <a:solidFill>
                <a:schemeClr val="lt1">
                  <a:alpha val="940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p2"/>
              <p:cNvSpPr/>
              <p:nvPr/>
            </p:nvSpPr>
            <p:spPr>
              <a:xfrm>
                <a:off x="7801210" y="4801723"/>
                <a:ext cx="316800" cy="340500"/>
              </a:xfrm>
              <a:prstGeom prst="round2SameRect">
                <a:avLst>
                  <a:gd fmla="val 50000" name="adj1"/>
                  <a:gd fmla="val 0" name="adj2"/>
                </a:avLst>
              </a:prstGeom>
              <a:solidFill>
                <a:schemeClr val="lt1">
                  <a:alpha val="940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8" name="Google Shape;18;p2"/>
            <p:cNvGrpSpPr/>
            <p:nvPr/>
          </p:nvGrpSpPr>
          <p:grpSpPr>
            <a:xfrm>
              <a:off x="8259418" y="3757688"/>
              <a:ext cx="316800" cy="1384535"/>
              <a:chOff x="8259418" y="3757688"/>
              <a:chExt cx="316800" cy="1384535"/>
            </a:xfrm>
          </p:grpSpPr>
          <p:sp>
            <p:nvSpPr>
              <p:cNvPr id="19" name="Google Shape;19;p2"/>
              <p:cNvSpPr/>
              <p:nvPr/>
            </p:nvSpPr>
            <p:spPr>
              <a:xfrm>
                <a:off x="8259418" y="4453711"/>
                <a:ext cx="316800" cy="688500"/>
              </a:xfrm>
              <a:prstGeom prst="round2SameRect">
                <a:avLst>
                  <a:gd fmla="val 50000" name="adj1"/>
                  <a:gd fmla="val 0" name="adj2"/>
                </a:avLst>
              </a:prstGeom>
              <a:solidFill>
                <a:schemeClr val="lt1">
                  <a:alpha val="940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2"/>
              <p:cNvSpPr/>
              <p:nvPr/>
            </p:nvSpPr>
            <p:spPr>
              <a:xfrm>
                <a:off x="8259418" y="3757688"/>
                <a:ext cx="316800" cy="1384500"/>
              </a:xfrm>
              <a:prstGeom prst="round2SameRect">
                <a:avLst>
                  <a:gd fmla="val 50000" name="adj1"/>
                  <a:gd fmla="val 0" name="adj2"/>
                </a:avLst>
              </a:prstGeom>
              <a:solidFill>
                <a:schemeClr val="lt1">
                  <a:alpha val="940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2"/>
              <p:cNvSpPr/>
              <p:nvPr/>
            </p:nvSpPr>
            <p:spPr>
              <a:xfrm>
                <a:off x="8259418" y="4105700"/>
                <a:ext cx="316800" cy="1036500"/>
              </a:xfrm>
              <a:prstGeom prst="round2SameRect">
                <a:avLst>
                  <a:gd fmla="val 50000" name="adj1"/>
                  <a:gd fmla="val 0" name="adj2"/>
                </a:avLst>
              </a:prstGeom>
              <a:solidFill>
                <a:schemeClr val="lt1">
                  <a:alpha val="940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 name="Google Shape;22;p2"/>
              <p:cNvSpPr/>
              <p:nvPr/>
            </p:nvSpPr>
            <p:spPr>
              <a:xfrm>
                <a:off x="8259418" y="4801723"/>
                <a:ext cx="316800" cy="340500"/>
              </a:xfrm>
              <a:prstGeom prst="round2SameRect">
                <a:avLst>
                  <a:gd fmla="val 50000" name="adj1"/>
                  <a:gd fmla="val 0" name="adj2"/>
                </a:avLst>
              </a:prstGeom>
              <a:solidFill>
                <a:schemeClr val="lt1">
                  <a:alpha val="940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3" name="Google Shape;23;p2"/>
            <p:cNvGrpSpPr/>
            <p:nvPr/>
          </p:nvGrpSpPr>
          <p:grpSpPr>
            <a:xfrm>
              <a:off x="8717625" y="3409675"/>
              <a:ext cx="316800" cy="1732548"/>
              <a:chOff x="8717625" y="3409675"/>
              <a:chExt cx="316800" cy="1732548"/>
            </a:xfrm>
          </p:grpSpPr>
          <p:sp>
            <p:nvSpPr>
              <p:cNvPr id="24" name="Google Shape;24;p2"/>
              <p:cNvSpPr/>
              <p:nvPr/>
            </p:nvSpPr>
            <p:spPr>
              <a:xfrm>
                <a:off x="8717625" y="4453711"/>
                <a:ext cx="316800" cy="688500"/>
              </a:xfrm>
              <a:prstGeom prst="round2SameRect">
                <a:avLst>
                  <a:gd fmla="val 50000" name="adj1"/>
                  <a:gd fmla="val 0" name="adj2"/>
                </a:avLst>
              </a:prstGeom>
              <a:solidFill>
                <a:schemeClr val="lt1">
                  <a:alpha val="940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 name="Google Shape;25;p2"/>
              <p:cNvSpPr/>
              <p:nvPr/>
            </p:nvSpPr>
            <p:spPr>
              <a:xfrm>
                <a:off x="8717625" y="3757688"/>
                <a:ext cx="316800" cy="1384500"/>
              </a:xfrm>
              <a:prstGeom prst="round2SameRect">
                <a:avLst>
                  <a:gd fmla="val 50000" name="adj1"/>
                  <a:gd fmla="val 0" name="adj2"/>
                </a:avLst>
              </a:prstGeom>
              <a:solidFill>
                <a:schemeClr val="lt1">
                  <a:alpha val="940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 name="Google Shape;26;p2"/>
              <p:cNvSpPr/>
              <p:nvPr/>
            </p:nvSpPr>
            <p:spPr>
              <a:xfrm>
                <a:off x="8717625" y="4105700"/>
                <a:ext cx="316800" cy="1036500"/>
              </a:xfrm>
              <a:prstGeom prst="round2SameRect">
                <a:avLst>
                  <a:gd fmla="val 50000" name="adj1"/>
                  <a:gd fmla="val 0" name="adj2"/>
                </a:avLst>
              </a:prstGeom>
              <a:solidFill>
                <a:schemeClr val="lt1">
                  <a:alpha val="940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2"/>
              <p:cNvSpPr/>
              <p:nvPr/>
            </p:nvSpPr>
            <p:spPr>
              <a:xfrm>
                <a:off x="8717625" y="3409675"/>
                <a:ext cx="316800" cy="1732500"/>
              </a:xfrm>
              <a:prstGeom prst="round2SameRect">
                <a:avLst>
                  <a:gd fmla="val 50000" name="adj1"/>
                  <a:gd fmla="val 0" name="adj2"/>
                </a:avLst>
              </a:prstGeom>
              <a:solidFill>
                <a:schemeClr val="lt1">
                  <a:alpha val="940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 name="Google Shape;28;p2"/>
              <p:cNvSpPr/>
              <p:nvPr/>
            </p:nvSpPr>
            <p:spPr>
              <a:xfrm>
                <a:off x="8717625" y="4801723"/>
                <a:ext cx="316800" cy="340500"/>
              </a:xfrm>
              <a:prstGeom prst="round2SameRect">
                <a:avLst>
                  <a:gd fmla="val 50000" name="adj1"/>
                  <a:gd fmla="val 0" name="adj2"/>
                </a:avLst>
              </a:prstGeom>
              <a:solidFill>
                <a:schemeClr val="lt1">
                  <a:alpha val="940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29" name="Google Shape;29;p2"/>
          <p:cNvGrpSpPr/>
          <p:nvPr/>
        </p:nvGrpSpPr>
        <p:grpSpPr>
          <a:xfrm>
            <a:off x="5043503" y="0"/>
            <a:ext cx="3814072" cy="3839102"/>
            <a:chOff x="5043503" y="0"/>
            <a:chExt cx="3814072" cy="3839102"/>
          </a:xfrm>
        </p:grpSpPr>
        <p:sp>
          <p:nvSpPr>
            <p:cNvPr id="30" name="Google Shape;30;p2"/>
            <p:cNvSpPr/>
            <p:nvPr/>
          </p:nvSpPr>
          <p:spPr>
            <a:xfrm>
              <a:off x="8460975" y="1817775"/>
              <a:ext cx="396600" cy="396600"/>
            </a:xfrm>
            <a:prstGeom prst="ellipse">
              <a:avLst/>
            </a:prstGeom>
            <a:solidFill>
              <a:schemeClr val="lt1">
                <a:alpha val="940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 name="Google Shape;31;p2"/>
            <p:cNvSpPr/>
            <p:nvPr/>
          </p:nvSpPr>
          <p:spPr>
            <a:xfrm rot="-9830444">
              <a:off x="6469759" y="3480728"/>
              <a:ext cx="320148" cy="320148"/>
            </a:xfrm>
            <a:prstGeom prst="ellipse">
              <a:avLst/>
            </a:prstGeom>
            <a:solidFill>
              <a:schemeClr val="lt1">
                <a:alpha val="940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2" name="Google Shape;32;p2"/>
            <p:cNvGrpSpPr/>
            <p:nvPr/>
          </p:nvGrpSpPr>
          <p:grpSpPr>
            <a:xfrm>
              <a:off x="7647812" y="2704283"/>
              <a:ext cx="635219" cy="635219"/>
              <a:chOff x="6725724" y="2701260"/>
              <a:chExt cx="1208101" cy="1208100"/>
            </a:xfrm>
          </p:grpSpPr>
          <p:sp>
            <p:nvSpPr>
              <p:cNvPr id="33" name="Google Shape;33;p2"/>
              <p:cNvSpPr/>
              <p:nvPr/>
            </p:nvSpPr>
            <p:spPr>
              <a:xfrm rot="5400000">
                <a:off x="6725725" y="2701260"/>
                <a:ext cx="1208100" cy="1208100"/>
              </a:xfrm>
              <a:prstGeom prst="ellipse">
                <a:avLst/>
              </a:prstGeom>
              <a:solidFill>
                <a:schemeClr val="lt1">
                  <a:alpha val="940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p2"/>
              <p:cNvSpPr/>
              <p:nvPr/>
            </p:nvSpPr>
            <p:spPr>
              <a:xfrm rot="5400000">
                <a:off x="6725724" y="2701260"/>
                <a:ext cx="1208100" cy="1208100"/>
              </a:xfrm>
              <a:prstGeom prst="pie">
                <a:avLst>
                  <a:gd fmla="val 8244818" name="adj1"/>
                  <a:gd fmla="val 16246175" name="adj2"/>
                </a:avLst>
              </a:prstGeom>
              <a:solidFill>
                <a:schemeClr val="lt1">
                  <a:alpha val="940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 name="Google Shape;35;p2"/>
              <p:cNvSpPr/>
              <p:nvPr/>
            </p:nvSpPr>
            <p:spPr>
              <a:xfrm rot="5400000">
                <a:off x="6954988" y="2930398"/>
                <a:ext cx="749700" cy="749700"/>
              </a:xfrm>
              <a:prstGeom prst="ellipse">
                <a:avLst/>
              </a:prstGeom>
              <a:solidFill>
                <a:schemeClr val="lt1">
                  <a:alpha val="940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6" name="Google Shape;36;p2"/>
            <p:cNvSpPr/>
            <p:nvPr/>
          </p:nvSpPr>
          <p:spPr>
            <a:xfrm>
              <a:off x="8460975" y="1817775"/>
              <a:ext cx="396600" cy="396600"/>
            </a:xfrm>
            <a:prstGeom prst="pie">
              <a:avLst>
                <a:gd fmla="val 19376841" name="adj1"/>
                <a:gd fmla="val 16200000" name="adj2"/>
              </a:avLst>
            </a:prstGeom>
            <a:solidFill>
              <a:schemeClr val="lt1">
                <a:alpha val="940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7" name="Google Shape;37;p2"/>
            <p:cNvGrpSpPr/>
            <p:nvPr/>
          </p:nvGrpSpPr>
          <p:grpSpPr>
            <a:xfrm>
              <a:off x="7952720" y="179238"/>
              <a:ext cx="873165" cy="873003"/>
              <a:chOff x="7754428" y="208725"/>
              <a:chExt cx="541800" cy="541800"/>
            </a:xfrm>
          </p:grpSpPr>
          <p:sp>
            <p:nvSpPr>
              <p:cNvPr id="38" name="Google Shape;38;p2"/>
              <p:cNvSpPr/>
              <p:nvPr/>
            </p:nvSpPr>
            <p:spPr>
              <a:xfrm rot="-8647347">
                <a:off x="7831319" y="285616"/>
                <a:ext cx="388018" cy="388018"/>
              </a:xfrm>
              <a:prstGeom prst="ellipse">
                <a:avLst/>
              </a:prstGeom>
              <a:solidFill>
                <a:schemeClr val="lt1">
                  <a:alpha val="940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 name="Google Shape;39;p2"/>
              <p:cNvSpPr/>
              <p:nvPr/>
            </p:nvSpPr>
            <p:spPr>
              <a:xfrm rot="-8647347">
                <a:off x="7831319" y="285616"/>
                <a:ext cx="388018" cy="388018"/>
              </a:xfrm>
              <a:prstGeom prst="pie">
                <a:avLst>
                  <a:gd fmla="val 19376841" name="adj1"/>
                  <a:gd fmla="val 12313574" name="adj2"/>
                </a:avLst>
              </a:prstGeom>
              <a:solidFill>
                <a:schemeClr val="lt1">
                  <a:alpha val="940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0" name="Google Shape;40;p2"/>
            <p:cNvSpPr/>
            <p:nvPr/>
          </p:nvSpPr>
          <p:spPr>
            <a:xfrm>
              <a:off x="5399840" y="356365"/>
              <a:ext cx="2577000" cy="2577000"/>
            </a:xfrm>
            <a:prstGeom prst="ellipse">
              <a:avLst/>
            </a:prstGeom>
            <a:solidFill>
              <a:schemeClr val="lt1">
                <a:alpha val="940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 name="Google Shape;41;p2"/>
            <p:cNvSpPr/>
            <p:nvPr/>
          </p:nvSpPr>
          <p:spPr>
            <a:xfrm rot="2043858">
              <a:off x="5503813" y="460310"/>
              <a:ext cx="2369480" cy="2369480"/>
            </a:xfrm>
            <a:prstGeom prst="ellipse">
              <a:avLst/>
            </a:prstGeom>
            <a:solidFill>
              <a:schemeClr val="lt1">
                <a:alpha val="940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 name="Google Shape;42;p2"/>
            <p:cNvSpPr/>
            <p:nvPr/>
          </p:nvSpPr>
          <p:spPr>
            <a:xfrm>
              <a:off x="5399795" y="360281"/>
              <a:ext cx="2577000" cy="2577000"/>
            </a:xfrm>
            <a:prstGeom prst="pie">
              <a:avLst>
                <a:gd fmla="val 8801158" name="adj1"/>
                <a:gd fmla="val 16200000" name="adj2"/>
              </a:avLst>
            </a:prstGeom>
            <a:solidFill>
              <a:schemeClr val="lt1">
                <a:alpha val="940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 name="Google Shape;43;p2"/>
            <p:cNvSpPr/>
            <p:nvPr/>
          </p:nvSpPr>
          <p:spPr>
            <a:xfrm rot="2044777">
              <a:off x="5911449" y="867729"/>
              <a:ext cx="1554223" cy="1554223"/>
            </a:xfrm>
            <a:prstGeom prst="ellips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p2"/>
            <p:cNvSpPr/>
            <p:nvPr/>
          </p:nvSpPr>
          <p:spPr>
            <a:xfrm>
              <a:off x="5399795" y="356358"/>
              <a:ext cx="2577000" cy="2577000"/>
            </a:xfrm>
            <a:prstGeom prst="pie">
              <a:avLst>
                <a:gd fmla="val 12554101" name="adj1"/>
                <a:gd fmla="val 16200000" name="adj2"/>
              </a:avLst>
            </a:prstGeom>
            <a:solidFill>
              <a:schemeClr val="lt1">
                <a:alpha val="940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p2"/>
            <p:cNvSpPr/>
            <p:nvPr/>
          </p:nvSpPr>
          <p:spPr>
            <a:xfrm rot="-9830444">
              <a:off x="6469759" y="3480727"/>
              <a:ext cx="320148" cy="320148"/>
            </a:xfrm>
            <a:prstGeom prst="pie">
              <a:avLst>
                <a:gd fmla="val 19376841" name="adj1"/>
                <a:gd fmla="val 16200000" name="adj2"/>
              </a:avLst>
            </a:prstGeom>
            <a:solidFill>
              <a:schemeClr val="lt1">
                <a:alpha val="940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6" name="Google Shape;46;p2"/>
          <p:cNvSpPr txBox="1"/>
          <p:nvPr>
            <p:ph type="ctrTitle"/>
          </p:nvPr>
        </p:nvSpPr>
        <p:spPr>
          <a:xfrm>
            <a:off x="824000" y="1613813"/>
            <a:ext cx="4255500" cy="18729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47" name="Google Shape;47;p2"/>
          <p:cNvSpPr txBox="1"/>
          <p:nvPr>
            <p:ph idx="1" type="subTitle"/>
          </p:nvPr>
        </p:nvSpPr>
        <p:spPr>
          <a:xfrm>
            <a:off x="824000" y="3596300"/>
            <a:ext cx="4255500" cy="6954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Clr>
                <a:schemeClr val="lt1"/>
              </a:buClr>
              <a:buSzPts val="1600"/>
              <a:buNone/>
              <a:defRPr sz="1600">
                <a:solidFill>
                  <a:schemeClr val="lt1"/>
                </a:solidFill>
              </a:defRPr>
            </a:lvl1pPr>
            <a:lvl2pPr lvl="1">
              <a:lnSpc>
                <a:spcPct val="100000"/>
              </a:lnSpc>
              <a:spcBef>
                <a:spcPts val="0"/>
              </a:spcBef>
              <a:spcAft>
                <a:spcPts val="0"/>
              </a:spcAft>
              <a:buClr>
                <a:schemeClr val="lt1"/>
              </a:buClr>
              <a:buSzPts val="1600"/>
              <a:buNone/>
              <a:defRPr sz="1600">
                <a:solidFill>
                  <a:schemeClr val="lt1"/>
                </a:solidFill>
              </a:defRPr>
            </a:lvl2pPr>
            <a:lvl3pPr lvl="2">
              <a:lnSpc>
                <a:spcPct val="100000"/>
              </a:lnSpc>
              <a:spcBef>
                <a:spcPts val="0"/>
              </a:spcBef>
              <a:spcAft>
                <a:spcPts val="0"/>
              </a:spcAft>
              <a:buClr>
                <a:schemeClr val="lt1"/>
              </a:buClr>
              <a:buSzPts val="1600"/>
              <a:buNone/>
              <a:defRPr sz="1600">
                <a:solidFill>
                  <a:schemeClr val="lt1"/>
                </a:solidFill>
              </a:defRPr>
            </a:lvl3pPr>
            <a:lvl4pPr lvl="3">
              <a:lnSpc>
                <a:spcPct val="100000"/>
              </a:lnSpc>
              <a:spcBef>
                <a:spcPts val="0"/>
              </a:spcBef>
              <a:spcAft>
                <a:spcPts val="0"/>
              </a:spcAft>
              <a:buClr>
                <a:schemeClr val="lt1"/>
              </a:buClr>
              <a:buSzPts val="1600"/>
              <a:buNone/>
              <a:defRPr sz="1600">
                <a:solidFill>
                  <a:schemeClr val="lt1"/>
                </a:solidFill>
              </a:defRPr>
            </a:lvl4pPr>
            <a:lvl5pPr lvl="4">
              <a:lnSpc>
                <a:spcPct val="100000"/>
              </a:lnSpc>
              <a:spcBef>
                <a:spcPts val="0"/>
              </a:spcBef>
              <a:spcAft>
                <a:spcPts val="0"/>
              </a:spcAft>
              <a:buClr>
                <a:schemeClr val="lt1"/>
              </a:buClr>
              <a:buSzPts val="1600"/>
              <a:buNone/>
              <a:defRPr sz="1600">
                <a:solidFill>
                  <a:schemeClr val="lt1"/>
                </a:solidFill>
              </a:defRPr>
            </a:lvl5pPr>
            <a:lvl6pPr lvl="5">
              <a:lnSpc>
                <a:spcPct val="100000"/>
              </a:lnSpc>
              <a:spcBef>
                <a:spcPts val="0"/>
              </a:spcBef>
              <a:spcAft>
                <a:spcPts val="0"/>
              </a:spcAft>
              <a:buClr>
                <a:schemeClr val="lt1"/>
              </a:buClr>
              <a:buSzPts val="1600"/>
              <a:buNone/>
              <a:defRPr sz="1600">
                <a:solidFill>
                  <a:schemeClr val="lt1"/>
                </a:solidFill>
              </a:defRPr>
            </a:lvl6pPr>
            <a:lvl7pPr lvl="6">
              <a:lnSpc>
                <a:spcPct val="100000"/>
              </a:lnSpc>
              <a:spcBef>
                <a:spcPts val="0"/>
              </a:spcBef>
              <a:spcAft>
                <a:spcPts val="0"/>
              </a:spcAft>
              <a:buClr>
                <a:schemeClr val="lt1"/>
              </a:buClr>
              <a:buSzPts val="1600"/>
              <a:buNone/>
              <a:defRPr sz="1600">
                <a:solidFill>
                  <a:schemeClr val="lt1"/>
                </a:solidFill>
              </a:defRPr>
            </a:lvl7pPr>
            <a:lvl8pPr lvl="7">
              <a:lnSpc>
                <a:spcPct val="100000"/>
              </a:lnSpc>
              <a:spcBef>
                <a:spcPts val="0"/>
              </a:spcBef>
              <a:spcAft>
                <a:spcPts val="0"/>
              </a:spcAft>
              <a:buClr>
                <a:schemeClr val="lt1"/>
              </a:buClr>
              <a:buSzPts val="1600"/>
              <a:buNone/>
              <a:defRPr sz="1600">
                <a:solidFill>
                  <a:schemeClr val="lt1"/>
                </a:solidFill>
              </a:defRPr>
            </a:lvl8pPr>
            <a:lvl9pPr lvl="8">
              <a:lnSpc>
                <a:spcPct val="100000"/>
              </a:lnSpc>
              <a:spcBef>
                <a:spcPts val="0"/>
              </a:spcBef>
              <a:spcAft>
                <a:spcPts val="0"/>
              </a:spcAft>
              <a:buClr>
                <a:schemeClr val="lt1"/>
              </a:buClr>
              <a:buSzPts val="1600"/>
              <a:buNone/>
              <a:defRPr sz="1600">
                <a:solidFill>
                  <a:schemeClr val="lt1"/>
                </a:solidFill>
              </a:defRPr>
            </a:lvl9pPr>
          </a:lstStyle>
          <a:p/>
        </p:txBody>
      </p:sp>
      <p:sp>
        <p:nvSpPr>
          <p:cNvPr id="48" name="Google Shape;48;p2"/>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accent3"/>
        </a:solidFill>
      </p:bgPr>
    </p:bg>
    <p:spTree>
      <p:nvGrpSpPr>
        <p:cNvPr id="141" name="Shape 141"/>
        <p:cNvGrpSpPr/>
        <p:nvPr/>
      </p:nvGrpSpPr>
      <p:grpSpPr>
        <a:xfrm>
          <a:off x="0" y="0"/>
          <a:ext cx="0" cy="0"/>
          <a:chOff x="0" y="0"/>
          <a:chExt cx="0" cy="0"/>
        </a:xfrm>
      </p:grpSpPr>
      <p:grpSp>
        <p:nvGrpSpPr>
          <p:cNvPr id="142" name="Google Shape;142;p11"/>
          <p:cNvGrpSpPr/>
          <p:nvPr/>
        </p:nvGrpSpPr>
        <p:grpSpPr>
          <a:xfrm>
            <a:off x="52" y="4099200"/>
            <a:ext cx="9144036" cy="1044300"/>
            <a:chOff x="52" y="4099200"/>
            <a:chExt cx="9144036" cy="1044300"/>
          </a:xfrm>
        </p:grpSpPr>
        <p:grpSp>
          <p:nvGrpSpPr>
            <p:cNvPr id="143" name="Google Shape;143;p11"/>
            <p:cNvGrpSpPr/>
            <p:nvPr/>
          </p:nvGrpSpPr>
          <p:grpSpPr>
            <a:xfrm>
              <a:off x="52" y="4309200"/>
              <a:ext cx="231622" cy="834300"/>
              <a:chOff x="2688737" y="4301380"/>
              <a:chExt cx="231900" cy="834300"/>
            </a:xfrm>
          </p:grpSpPr>
          <p:sp>
            <p:nvSpPr>
              <p:cNvPr id="144" name="Google Shape;144;p11"/>
              <p:cNvSpPr/>
              <p:nvPr/>
            </p:nvSpPr>
            <p:spPr>
              <a:xfrm flipH="1">
                <a:off x="2688737" y="4720780"/>
                <a:ext cx="231900" cy="4149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11"/>
              <p:cNvSpPr/>
              <p:nvPr/>
            </p:nvSpPr>
            <p:spPr>
              <a:xfrm flipH="1">
                <a:off x="2688737" y="4301380"/>
                <a:ext cx="231900" cy="8343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p11"/>
              <p:cNvSpPr/>
              <p:nvPr/>
            </p:nvSpPr>
            <p:spPr>
              <a:xfrm flipH="1">
                <a:off x="2688737" y="4511080"/>
                <a:ext cx="231900" cy="6246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11"/>
              <p:cNvSpPr/>
              <p:nvPr/>
            </p:nvSpPr>
            <p:spPr>
              <a:xfrm flipH="1">
                <a:off x="2688737" y="4930480"/>
                <a:ext cx="231900" cy="2052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48" name="Google Shape;148;p11"/>
            <p:cNvGrpSpPr/>
            <p:nvPr/>
          </p:nvGrpSpPr>
          <p:grpSpPr>
            <a:xfrm>
              <a:off x="371406" y="4099200"/>
              <a:ext cx="231622" cy="1044300"/>
              <a:chOff x="2688737" y="4091380"/>
              <a:chExt cx="231900" cy="1044300"/>
            </a:xfrm>
          </p:grpSpPr>
          <p:sp>
            <p:nvSpPr>
              <p:cNvPr id="149" name="Google Shape;149;p11"/>
              <p:cNvSpPr/>
              <p:nvPr/>
            </p:nvSpPr>
            <p:spPr>
              <a:xfrm flipH="1">
                <a:off x="2688737" y="4720780"/>
                <a:ext cx="231900" cy="4149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p11"/>
              <p:cNvSpPr/>
              <p:nvPr/>
            </p:nvSpPr>
            <p:spPr>
              <a:xfrm flipH="1">
                <a:off x="2688737" y="4301380"/>
                <a:ext cx="231900" cy="8343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p11"/>
              <p:cNvSpPr/>
              <p:nvPr/>
            </p:nvSpPr>
            <p:spPr>
              <a:xfrm flipH="1">
                <a:off x="2688737" y="4511080"/>
                <a:ext cx="231900" cy="6246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p11"/>
              <p:cNvSpPr/>
              <p:nvPr/>
            </p:nvSpPr>
            <p:spPr>
              <a:xfrm flipH="1">
                <a:off x="2688737" y="4091380"/>
                <a:ext cx="231900" cy="10443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11"/>
              <p:cNvSpPr/>
              <p:nvPr/>
            </p:nvSpPr>
            <p:spPr>
              <a:xfrm flipH="1">
                <a:off x="2688737" y="4930480"/>
                <a:ext cx="231900" cy="2052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54" name="Google Shape;154;p11"/>
            <p:cNvGrpSpPr/>
            <p:nvPr/>
          </p:nvGrpSpPr>
          <p:grpSpPr>
            <a:xfrm>
              <a:off x="742761" y="4309200"/>
              <a:ext cx="231622" cy="834300"/>
              <a:chOff x="2688737" y="4301380"/>
              <a:chExt cx="231900" cy="834300"/>
            </a:xfrm>
          </p:grpSpPr>
          <p:sp>
            <p:nvSpPr>
              <p:cNvPr id="155" name="Google Shape;155;p11"/>
              <p:cNvSpPr/>
              <p:nvPr/>
            </p:nvSpPr>
            <p:spPr>
              <a:xfrm flipH="1">
                <a:off x="2688737" y="4720780"/>
                <a:ext cx="231900" cy="4149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11"/>
              <p:cNvSpPr/>
              <p:nvPr/>
            </p:nvSpPr>
            <p:spPr>
              <a:xfrm flipH="1">
                <a:off x="2688737" y="4301380"/>
                <a:ext cx="231900" cy="8343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p11"/>
              <p:cNvSpPr/>
              <p:nvPr/>
            </p:nvSpPr>
            <p:spPr>
              <a:xfrm flipH="1">
                <a:off x="2688737" y="4511080"/>
                <a:ext cx="231900" cy="6246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11"/>
              <p:cNvSpPr/>
              <p:nvPr/>
            </p:nvSpPr>
            <p:spPr>
              <a:xfrm flipH="1">
                <a:off x="2688737" y="4930480"/>
                <a:ext cx="231900" cy="2052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59" name="Google Shape;159;p11"/>
            <p:cNvGrpSpPr/>
            <p:nvPr/>
          </p:nvGrpSpPr>
          <p:grpSpPr>
            <a:xfrm>
              <a:off x="1114115" y="4518900"/>
              <a:ext cx="231622" cy="624600"/>
              <a:chOff x="2688737" y="4511080"/>
              <a:chExt cx="231900" cy="624600"/>
            </a:xfrm>
          </p:grpSpPr>
          <p:sp>
            <p:nvSpPr>
              <p:cNvPr id="160" name="Google Shape;160;p11"/>
              <p:cNvSpPr/>
              <p:nvPr/>
            </p:nvSpPr>
            <p:spPr>
              <a:xfrm flipH="1">
                <a:off x="2688737" y="4720780"/>
                <a:ext cx="231900" cy="4149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p11"/>
              <p:cNvSpPr/>
              <p:nvPr/>
            </p:nvSpPr>
            <p:spPr>
              <a:xfrm flipH="1">
                <a:off x="2688737" y="4511080"/>
                <a:ext cx="231900" cy="6246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11"/>
              <p:cNvSpPr/>
              <p:nvPr/>
            </p:nvSpPr>
            <p:spPr>
              <a:xfrm flipH="1">
                <a:off x="2688737" y="4930480"/>
                <a:ext cx="231900" cy="2052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63" name="Google Shape;163;p11"/>
            <p:cNvGrpSpPr/>
            <p:nvPr/>
          </p:nvGrpSpPr>
          <p:grpSpPr>
            <a:xfrm>
              <a:off x="1856753" y="4099200"/>
              <a:ext cx="231600" cy="1044300"/>
              <a:chOff x="1856753" y="4099200"/>
              <a:chExt cx="231600" cy="1044300"/>
            </a:xfrm>
          </p:grpSpPr>
          <p:sp>
            <p:nvSpPr>
              <p:cNvPr id="164" name="Google Shape;164;p11"/>
              <p:cNvSpPr/>
              <p:nvPr/>
            </p:nvSpPr>
            <p:spPr>
              <a:xfrm flipH="1">
                <a:off x="1856753" y="4728600"/>
                <a:ext cx="231600" cy="4149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11"/>
              <p:cNvSpPr/>
              <p:nvPr/>
            </p:nvSpPr>
            <p:spPr>
              <a:xfrm flipH="1">
                <a:off x="1856753" y="4309200"/>
                <a:ext cx="231600" cy="8343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p11"/>
              <p:cNvSpPr/>
              <p:nvPr/>
            </p:nvSpPr>
            <p:spPr>
              <a:xfrm flipH="1">
                <a:off x="1856753" y="4518900"/>
                <a:ext cx="231600" cy="6246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p11"/>
              <p:cNvSpPr/>
              <p:nvPr/>
            </p:nvSpPr>
            <p:spPr>
              <a:xfrm flipH="1">
                <a:off x="1856753" y="4099200"/>
                <a:ext cx="231600" cy="10443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11"/>
              <p:cNvSpPr/>
              <p:nvPr/>
            </p:nvSpPr>
            <p:spPr>
              <a:xfrm flipH="1">
                <a:off x="1856753" y="4938300"/>
                <a:ext cx="231600" cy="2052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69" name="Google Shape;169;p11"/>
            <p:cNvGrpSpPr/>
            <p:nvPr/>
          </p:nvGrpSpPr>
          <p:grpSpPr>
            <a:xfrm>
              <a:off x="2228107" y="4309200"/>
              <a:ext cx="231600" cy="834300"/>
              <a:chOff x="2228107" y="4309200"/>
              <a:chExt cx="231600" cy="834300"/>
            </a:xfrm>
          </p:grpSpPr>
          <p:sp>
            <p:nvSpPr>
              <p:cNvPr id="170" name="Google Shape;170;p11"/>
              <p:cNvSpPr/>
              <p:nvPr/>
            </p:nvSpPr>
            <p:spPr>
              <a:xfrm flipH="1">
                <a:off x="2228107" y="4728600"/>
                <a:ext cx="231600" cy="4149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p11"/>
              <p:cNvSpPr/>
              <p:nvPr/>
            </p:nvSpPr>
            <p:spPr>
              <a:xfrm flipH="1">
                <a:off x="2228107" y="4309200"/>
                <a:ext cx="231600" cy="8343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p11"/>
              <p:cNvSpPr/>
              <p:nvPr/>
            </p:nvSpPr>
            <p:spPr>
              <a:xfrm flipH="1">
                <a:off x="2228107" y="4518900"/>
                <a:ext cx="231600" cy="6246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11"/>
              <p:cNvSpPr/>
              <p:nvPr/>
            </p:nvSpPr>
            <p:spPr>
              <a:xfrm flipH="1">
                <a:off x="2228107" y="4938300"/>
                <a:ext cx="231600" cy="2052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74" name="Google Shape;174;p11"/>
            <p:cNvGrpSpPr/>
            <p:nvPr/>
          </p:nvGrpSpPr>
          <p:grpSpPr>
            <a:xfrm>
              <a:off x="2599462" y="4518900"/>
              <a:ext cx="231600" cy="624600"/>
              <a:chOff x="2599462" y="4518900"/>
              <a:chExt cx="231600" cy="624600"/>
            </a:xfrm>
          </p:grpSpPr>
          <p:sp>
            <p:nvSpPr>
              <p:cNvPr id="175" name="Google Shape;175;p11"/>
              <p:cNvSpPr/>
              <p:nvPr/>
            </p:nvSpPr>
            <p:spPr>
              <a:xfrm flipH="1">
                <a:off x="2599462" y="4728600"/>
                <a:ext cx="231600" cy="4149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p11"/>
              <p:cNvSpPr/>
              <p:nvPr/>
            </p:nvSpPr>
            <p:spPr>
              <a:xfrm flipH="1">
                <a:off x="2599462" y="4518900"/>
                <a:ext cx="231600" cy="6246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p11"/>
              <p:cNvSpPr/>
              <p:nvPr/>
            </p:nvSpPr>
            <p:spPr>
              <a:xfrm flipH="1">
                <a:off x="2599462" y="4938300"/>
                <a:ext cx="231600" cy="2052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78" name="Google Shape;178;p11"/>
            <p:cNvGrpSpPr/>
            <p:nvPr/>
          </p:nvGrpSpPr>
          <p:grpSpPr>
            <a:xfrm>
              <a:off x="3342171" y="4099200"/>
              <a:ext cx="231600" cy="1044300"/>
              <a:chOff x="3342171" y="4099200"/>
              <a:chExt cx="231600" cy="1044300"/>
            </a:xfrm>
          </p:grpSpPr>
          <p:sp>
            <p:nvSpPr>
              <p:cNvPr id="179" name="Google Shape;179;p11"/>
              <p:cNvSpPr/>
              <p:nvPr/>
            </p:nvSpPr>
            <p:spPr>
              <a:xfrm flipH="1">
                <a:off x="3342171" y="4728600"/>
                <a:ext cx="231600" cy="4149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11"/>
              <p:cNvSpPr/>
              <p:nvPr/>
            </p:nvSpPr>
            <p:spPr>
              <a:xfrm flipH="1">
                <a:off x="3342171" y="4309200"/>
                <a:ext cx="231600" cy="8343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p11"/>
              <p:cNvSpPr/>
              <p:nvPr/>
            </p:nvSpPr>
            <p:spPr>
              <a:xfrm flipH="1">
                <a:off x="3342171" y="4518900"/>
                <a:ext cx="231600" cy="6246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11"/>
              <p:cNvSpPr/>
              <p:nvPr/>
            </p:nvSpPr>
            <p:spPr>
              <a:xfrm flipH="1">
                <a:off x="3342171" y="4099200"/>
                <a:ext cx="231600" cy="10443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11"/>
              <p:cNvSpPr/>
              <p:nvPr/>
            </p:nvSpPr>
            <p:spPr>
              <a:xfrm flipH="1">
                <a:off x="3342171" y="4938300"/>
                <a:ext cx="231600" cy="2052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84" name="Google Shape;184;p11"/>
            <p:cNvGrpSpPr/>
            <p:nvPr/>
          </p:nvGrpSpPr>
          <p:grpSpPr>
            <a:xfrm>
              <a:off x="3713525" y="4309200"/>
              <a:ext cx="231600" cy="834300"/>
              <a:chOff x="3713525" y="4309200"/>
              <a:chExt cx="231600" cy="834300"/>
            </a:xfrm>
          </p:grpSpPr>
          <p:sp>
            <p:nvSpPr>
              <p:cNvPr id="185" name="Google Shape;185;p11"/>
              <p:cNvSpPr/>
              <p:nvPr/>
            </p:nvSpPr>
            <p:spPr>
              <a:xfrm flipH="1">
                <a:off x="3713525" y="4728600"/>
                <a:ext cx="231600" cy="4149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p11"/>
              <p:cNvSpPr/>
              <p:nvPr/>
            </p:nvSpPr>
            <p:spPr>
              <a:xfrm flipH="1">
                <a:off x="3713525" y="4309200"/>
                <a:ext cx="231600" cy="8343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p11"/>
              <p:cNvSpPr/>
              <p:nvPr/>
            </p:nvSpPr>
            <p:spPr>
              <a:xfrm flipH="1">
                <a:off x="3713525" y="4518900"/>
                <a:ext cx="231600" cy="6246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11"/>
              <p:cNvSpPr/>
              <p:nvPr/>
            </p:nvSpPr>
            <p:spPr>
              <a:xfrm flipH="1">
                <a:off x="3713525" y="4938300"/>
                <a:ext cx="231600" cy="2052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89" name="Google Shape;189;p11"/>
            <p:cNvGrpSpPr/>
            <p:nvPr/>
          </p:nvGrpSpPr>
          <p:grpSpPr>
            <a:xfrm>
              <a:off x="1485398" y="4309200"/>
              <a:ext cx="231600" cy="834300"/>
              <a:chOff x="1485398" y="4309200"/>
              <a:chExt cx="231600" cy="834300"/>
            </a:xfrm>
          </p:grpSpPr>
          <p:sp>
            <p:nvSpPr>
              <p:cNvPr id="190" name="Google Shape;190;p11"/>
              <p:cNvSpPr/>
              <p:nvPr/>
            </p:nvSpPr>
            <p:spPr>
              <a:xfrm flipH="1">
                <a:off x="1485398" y="4728600"/>
                <a:ext cx="231600" cy="4149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p11"/>
              <p:cNvSpPr/>
              <p:nvPr/>
            </p:nvSpPr>
            <p:spPr>
              <a:xfrm flipH="1">
                <a:off x="1485398" y="4309200"/>
                <a:ext cx="231600" cy="8343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p11"/>
              <p:cNvSpPr/>
              <p:nvPr/>
            </p:nvSpPr>
            <p:spPr>
              <a:xfrm flipH="1">
                <a:off x="1485398" y="4518900"/>
                <a:ext cx="231600" cy="6246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11"/>
              <p:cNvSpPr/>
              <p:nvPr/>
            </p:nvSpPr>
            <p:spPr>
              <a:xfrm flipH="1">
                <a:off x="1485398" y="4938300"/>
                <a:ext cx="231600" cy="2052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94" name="Google Shape;194;p11"/>
            <p:cNvGrpSpPr/>
            <p:nvPr/>
          </p:nvGrpSpPr>
          <p:grpSpPr>
            <a:xfrm>
              <a:off x="4084879" y="4518900"/>
              <a:ext cx="231600" cy="624600"/>
              <a:chOff x="4084879" y="4518900"/>
              <a:chExt cx="231600" cy="624600"/>
            </a:xfrm>
          </p:grpSpPr>
          <p:sp>
            <p:nvSpPr>
              <p:cNvPr id="195" name="Google Shape;195;p11"/>
              <p:cNvSpPr/>
              <p:nvPr/>
            </p:nvSpPr>
            <p:spPr>
              <a:xfrm flipH="1">
                <a:off x="4084879" y="4728600"/>
                <a:ext cx="231600" cy="4149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p11"/>
              <p:cNvSpPr/>
              <p:nvPr/>
            </p:nvSpPr>
            <p:spPr>
              <a:xfrm flipH="1">
                <a:off x="4084879" y="4518900"/>
                <a:ext cx="231600" cy="6246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p11"/>
              <p:cNvSpPr/>
              <p:nvPr/>
            </p:nvSpPr>
            <p:spPr>
              <a:xfrm flipH="1">
                <a:off x="4084879" y="4938300"/>
                <a:ext cx="231600" cy="2052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98" name="Google Shape;198;p11"/>
            <p:cNvGrpSpPr/>
            <p:nvPr/>
          </p:nvGrpSpPr>
          <p:grpSpPr>
            <a:xfrm>
              <a:off x="2970816" y="4309200"/>
              <a:ext cx="231600" cy="834300"/>
              <a:chOff x="2970816" y="4309200"/>
              <a:chExt cx="231600" cy="834300"/>
            </a:xfrm>
          </p:grpSpPr>
          <p:sp>
            <p:nvSpPr>
              <p:cNvPr id="199" name="Google Shape;199;p11"/>
              <p:cNvSpPr/>
              <p:nvPr/>
            </p:nvSpPr>
            <p:spPr>
              <a:xfrm flipH="1">
                <a:off x="2970816" y="4728600"/>
                <a:ext cx="231600" cy="4149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p11"/>
              <p:cNvSpPr/>
              <p:nvPr/>
            </p:nvSpPr>
            <p:spPr>
              <a:xfrm flipH="1">
                <a:off x="2970816" y="4309200"/>
                <a:ext cx="231600" cy="8343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p11"/>
              <p:cNvSpPr/>
              <p:nvPr/>
            </p:nvSpPr>
            <p:spPr>
              <a:xfrm flipH="1">
                <a:off x="2970816" y="4518900"/>
                <a:ext cx="231600" cy="6246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11"/>
              <p:cNvSpPr/>
              <p:nvPr/>
            </p:nvSpPr>
            <p:spPr>
              <a:xfrm flipH="1">
                <a:off x="2970816" y="4938300"/>
                <a:ext cx="231600" cy="2052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03" name="Google Shape;203;p11"/>
            <p:cNvGrpSpPr/>
            <p:nvPr/>
          </p:nvGrpSpPr>
          <p:grpSpPr>
            <a:xfrm>
              <a:off x="4456234" y="4309200"/>
              <a:ext cx="231600" cy="834300"/>
              <a:chOff x="4456234" y="4309200"/>
              <a:chExt cx="231600" cy="834300"/>
            </a:xfrm>
          </p:grpSpPr>
          <p:sp>
            <p:nvSpPr>
              <p:cNvPr id="204" name="Google Shape;204;p11"/>
              <p:cNvSpPr/>
              <p:nvPr/>
            </p:nvSpPr>
            <p:spPr>
              <a:xfrm flipH="1">
                <a:off x="4456234" y="4728600"/>
                <a:ext cx="231600" cy="4149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p11"/>
              <p:cNvSpPr/>
              <p:nvPr/>
            </p:nvSpPr>
            <p:spPr>
              <a:xfrm flipH="1">
                <a:off x="4456234" y="4309200"/>
                <a:ext cx="231600" cy="8343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p11"/>
              <p:cNvSpPr/>
              <p:nvPr/>
            </p:nvSpPr>
            <p:spPr>
              <a:xfrm flipH="1">
                <a:off x="4456234" y="4518900"/>
                <a:ext cx="231600" cy="6246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p11"/>
              <p:cNvSpPr/>
              <p:nvPr/>
            </p:nvSpPr>
            <p:spPr>
              <a:xfrm flipH="1">
                <a:off x="4456234" y="4938300"/>
                <a:ext cx="231600" cy="2052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08" name="Google Shape;208;p11"/>
            <p:cNvGrpSpPr/>
            <p:nvPr/>
          </p:nvGrpSpPr>
          <p:grpSpPr>
            <a:xfrm>
              <a:off x="4827588" y="4099200"/>
              <a:ext cx="231600" cy="1044300"/>
              <a:chOff x="4827588" y="4099200"/>
              <a:chExt cx="231600" cy="1044300"/>
            </a:xfrm>
          </p:grpSpPr>
          <p:sp>
            <p:nvSpPr>
              <p:cNvPr id="209" name="Google Shape;209;p11"/>
              <p:cNvSpPr/>
              <p:nvPr/>
            </p:nvSpPr>
            <p:spPr>
              <a:xfrm flipH="1">
                <a:off x="4827588" y="4728600"/>
                <a:ext cx="231600" cy="4149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p11"/>
              <p:cNvSpPr/>
              <p:nvPr/>
            </p:nvSpPr>
            <p:spPr>
              <a:xfrm flipH="1">
                <a:off x="4827588" y="4309200"/>
                <a:ext cx="231600" cy="8343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p11"/>
              <p:cNvSpPr/>
              <p:nvPr/>
            </p:nvSpPr>
            <p:spPr>
              <a:xfrm flipH="1">
                <a:off x="4827588" y="4518900"/>
                <a:ext cx="231600" cy="6246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p11"/>
              <p:cNvSpPr/>
              <p:nvPr/>
            </p:nvSpPr>
            <p:spPr>
              <a:xfrm flipH="1">
                <a:off x="4827588" y="4099200"/>
                <a:ext cx="231600" cy="10443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p11"/>
              <p:cNvSpPr/>
              <p:nvPr/>
            </p:nvSpPr>
            <p:spPr>
              <a:xfrm flipH="1">
                <a:off x="4827588" y="4938300"/>
                <a:ext cx="231600" cy="2052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14" name="Google Shape;214;p11"/>
            <p:cNvGrpSpPr/>
            <p:nvPr/>
          </p:nvGrpSpPr>
          <p:grpSpPr>
            <a:xfrm>
              <a:off x="5198943" y="4309200"/>
              <a:ext cx="231600" cy="834300"/>
              <a:chOff x="5198943" y="4309200"/>
              <a:chExt cx="231600" cy="834300"/>
            </a:xfrm>
          </p:grpSpPr>
          <p:sp>
            <p:nvSpPr>
              <p:cNvPr id="215" name="Google Shape;215;p11"/>
              <p:cNvSpPr/>
              <p:nvPr/>
            </p:nvSpPr>
            <p:spPr>
              <a:xfrm flipH="1">
                <a:off x="5198943" y="4728600"/>
                <a:ext cx="231600" cy="4149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p11"/>
              <p:cNvSpPr/>
              <p:nvPr/>
            </p:nvSpPr>
            <p:spPr>
              <a:xfrm flipH="1">
                <a:off x="5198943" y="4309200"/>
                <a:ext cx="231600" cy="8343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p11"/>
              <p:cNvSpPr/>
              <p:nvPr/>
            </p:nvSpPr>
            <p:spPr>
              <a:xfrm flipH="1">
                <a:off x="5198943" y="4518900"/>
                <a:ext cx="231600" cy="6246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11"/>
              <p:cNvSpPr/>
              <p:nvPr/>
            </p:nvSpPr>
            <p:spPr>
              <a:xfrm flipH="1">
                <a:off x="5198943" y="4938300"/>
                <a:ext cx="231600" cy="2052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19" name="Google Shape;219;p11"/>
            <p:cNvGrpSpPr/>
            <p:nvPr/>
          </p:nvGrpSpPr>
          <p:grpSpPr>
            <a:xfrm>
              <a:off x="5570297" y="4518900"/>
              <a:ext cx="231600" cy="624600"/>
              <a:chOff x="5570297" y="4518900"/>
              <a:chExt cx="231600" cy="624600"/>
            </a:xfrm>
          </p:grpSpPr>
          <p:sp>
            <p:nvSpPr>
              <p:cNvPr id="220" name="Google Shape;220;p11"/>
              <p:cNvSpPr/>
              <p:nvPr/>
            </p:nvSpPr>
            <p:spPr>
              <a:xfrm flipH="1">
                <a:off x="5570297" y="4728600"/>
                <a:ext cx="231600" cy="4149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p11"/>
              <p:cNvSpPr/>
              <p:nvPr/>
            </p:nvSpPr>
            <p:spPr>
              <a:xfrm flipH="1">
                <a:off x="5570297" y="4518900"/>
                <a:ext cx="231600" cy="6246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p11"/>
              <p:cNvSpPr/>
              <p:nvPr/>
            </p:nvSpPr>
            <p:spPr>
              <a:xfrm flipH="1">
                <a:off x="5570297" y="4938300"/>
                <a:ext cx="231600" cy="2052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23" name="Google Shape;223;p11"/>
            <p:cNvGrpSpPr/>
            <p:nvPr/>
          </p:nvGrpSpPr>
          <p:grpSpPr>
            <a:xfrm>
              <a:off x="5941652" y="4309200"/>
              <a:ext cx="231600" cy="834300"/>
              <a:chOff x="5941652" y="4309200"/>
              <a:chExt cx="231600" cy="834300"/>
            </a:xfrm>
          </p:grpSpPr>
          <p:sp>
            <p:nvSpPr>
              <p:cNvPr id="224" name="Google Shape;224;p11"/>
              <p:cNvSpPr/>
              <p:nvPr/>
            </p:nvSpPr>
            <p:spPr>
              <a:xfrm flipH="1">
                <a:off x="5941652" y="4728600"/>
                <a:ext cx="231600" cy="4149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p11"/>
              <p:cNvSpPr/>
              <p:nvPr/>
            </p:nvSpPr>
            <p:spPr>
              <a:xfrm flipH="1">
                <a:off x="5941652" y="4309200"/>
                <a:ext cx="231600" cy="8343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p11"/>
              <p:cNvSpPr/>
              <p:nvPr/>
            </p:nvSpPr>
            <p:spPr>
              <a:xfrm flipH="1">
                <a:off x="5941652" y="4518900"/>
                <a:ext cx="231600" cy="6246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p11"/>
              <p:cNvSpPr/>
              <p:nvPr/>
            </p:nvSpPr>
            <p:spPr>
              <a:xfrm flipH="1">
                <a:off x="5941652" y="4938300"/>
                <a:ext cx="231600" cy="2052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28" name="Google Shape;228;p11"/>
            <p:cNvGrpSpPr/>
            <p:nvPr/>
          </p:nvGrpSpPr>
          <p:grpSpPr>
            <a:xfrm>
              <a:off x="6313006" y="4099200"/>
              <a:ext cx="231600" cy="1044300"/>
              <a:chOff x="6313006" y="4099200"/>
              <a:chExt cx="231600" cy="1044300"/>
            </a:xfrm>
          </p:grpSpPr>
          <p:sp>
            <p:nvSpPr>
              <p:cNvPr id="229" name="Google Shape;229;p11"/>
              <p:cNvSpPr/>
              <p:nvPr/>
            </p:nvSpPr>
            <p:spPr>
              <a:xfrm flipH="1">
                <a:off x="6313006" y="4728600"/>
                <a:ext cx="231600" cy="4149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11"/>
              <p:cNvSpPr/>
              <p:nvPr/>
            </p:nvSpPr>
            <p:spPr>
              <a:xfrm flipH="1">
                <a:off x="6313006" y="4309200"/>
                <a:ext cx="231600" cy="8343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p11"/>
              <p:cNvSpPr/>
              <p:nvPr/>
            </p:nvSpPr>
            <p:spPr>
              <a:xfrm flipH="1">
                <a:off x="6313006" y="4518900"/>
                <a:ext cx="231600" cy="6246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p11"/>
              <p:cNvSpPr/>
              <p:nvPr/>
            </p:nvSpPr>
            <p:spPr>
              <a:xfrm flipH="1">
                <a:off x="6313006" y="4099200"/>
                <a:ext cx="231600" cy="10443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p11"/>
              <p:cNvSpPr/>
              <p:nvPr/>
            </p:nvSpPr>
            <p:spPr>
              <a:xfrm flipH="1">
                <a:off x="6313006" y="4938300"/>
                <a:ext cx="231600" cy="2052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34" name="Google Shape;234;p11"/>
            <p:cNvGrpSpPr/>
            <p:nvPr/>
          </p:nvGrpSpPr>
          <p:grpSpPr>
            <a:xfrm>
              <a:off x="6684361" y="4309200"/>
              <a:ext cx="231600" cy="834300"/>
              <a:chOff x="6684361" y="4309200"/>
              <a:chExt cx="231600" cy="834300"/>
            </a:xfrm>
          </p:grpSpPr>
          <p:sp>
            <p:nvSpPr>
              <p:cNvPr id="235" name="Google Shape;235;p11"/>
              <p:cNvSpPr/>
              <p:nvPr/>
            </p:nvSpPr>
            <p:spPr>
              <a:xfrm flipH="1">
                <a:off x="6684361" y="4728600"/>
                <a:ext cx="231600" cy="4149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p11"/>
              <p:cNvSpPr/>
              <p:nvPr/>
            </p:nvSpPr>
            <p:spPr>
              <a:xfrm flipH="1">
                <a:off x="6684361" y="4309200"/>
                <a:ext cx="231600" cy="8343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p11"/>
              <p:cNvSpPr/>
              <p:nvPr/>
            </p:nvSpPr>
            <p:spPr>
              <a:xfrm flipH="1">
                <a:off x="6684361" y="4518900"/>
                <a:ext cx="231600" cy="6246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p11"/>
              <p:cNvSpPr/>
              <p:nvPr/>
            </p:nvSpPr>
            <p:spPr>
              <a:xfrm flipH="1">
                <a:off x="6684361" y="4938300"/>
                <a:ext cx="231600" cy="2052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39" name="Google Shape;239;p11"/>
            <p:cNvGrpSpPr/>
            <p:nvPr/>
          </p:nvGrpSpPr>
          <p:grpSpPr>
            <a:xfrm>
              <a:off x="7055715" y="4518900"/>
              <a:ext cx="231600" cy="624600"/>
              <a:chOff x="7055715" y="4518900"/>
              <a:chExt cx="231600" cy="624600"/>
            </a:xfrm>
          </p:grpSpPr>
          <p:sp>
            <p:nvSpPr>
              <p:cNvPr id="240" name="Google Shape;240;p11"/>
              <p:cNvSpPr/>
              <p:nvPr/>
            </p:nvSpPr>
            <p:spPr>
              <a:xfrm flipH="1">
                <a:off x="7055715" y="4728600"/>
                <a:ext cx="231600" cy="4149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p11"/>
              <p:cNvSpPr/>
              <p:nvPr/>
            </p:nvSpPr>
            <p:spPr>
              <a:xfrm flipH="1">
                <a:off x="7055715" y="4518900"/>
                <a:ext cx="231600" cy="6246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p11"/>
              <p:cNvSpPr/>
              <p:nvPr/>
            </p:nvSpPr>
            <p:spPr>
              <a:xfrm flipH="1">
                <a:off x="7055715" y="4938300"/>
                <a:ext cx="231600" cy="2052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43" name="Google Shape;243;p11"/>
            <p:cNvGrpSpPr/>
            <p:nvPr/>
          </p:nvGrpSpPr>
          <p:grpSpPr>
            <a:xfrm>
              <a:off x="7798424" y="4099200"/>
              <a:ext cx="231600" cy="1044300"/>
              <a:chOff x="7798424" y="4099200"/>
              <a:chExt cx="231600" cy="1044300"/>
            </a:xfrm>
          </p:grpSpPr>
          <p:sp>
            <p:nvSpPr>
              <p:cNvPr id="244" name="Google Shape;244;p11"/>
              <p:cNvSpPr/>
              <p:nvPr/>
            </p:nvSpPr>
            <p:spPr>
              <a:xfrm flipH="1">
                <a:off x="7798424" y="4728600"/>
                <a:ext cx="231600" cy="4149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p11"/>
              <p:cNvSpPr/>
              <p:nvPr/>
            </p:nvSpPr>
            <p:spPr>
              <a:xfrm flipH="1">
                <a:off x="7798424" y="4309200"/>
                <a:ext cx="231600" cy="8343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p11"/>
              <p:cNvSpPr/>
              <p:nvPr/>
            </p:nvSpPr>
            <p:spPr>
              <a:xfrm flipH="1">
                <a:off x="7798424" y="4518900"/>
                <a:ext cx="231600" cy="6246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p11"/>
              <p:cNvSpPr/>
              <p:nvPr/>
            </p:nvSpPr>
            <p:spPr>
              <a:xfrm flipH="1">
                <a:off x="7798424" y="4099200"/>
                <a:ext cx="231600" cy="10443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p11"/>
              <p:cNvSpPr/>
              <p:nvPr/>
            </p:nvSpPr>
            <p:spPr>
              <a:xfrm flipH="1">
                <a:off x="7798424" y="4938300"/>
                <a:ext cx="231600" cy="2052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49" name="Google Shape;249;p11"/>
            <p:cNvGrpSpPr/>
            <p:nvPr/>
          </p:nvGrpSpPr>
          <p:grpSpPr>
            <a:xfrm>
              <a:off x="8169779" y="4309200"/>
              <a:ext cx="231600" cy="834300"/>
              <a:chOff x="8169779" y="4309200"/>
              <a:chExt cx="231600" cy="834300"/>
            </a:xfrm>
          </p:grpSpPr>
          <p:sp>
            <p:nvSpPr>
              <p:cNvPr id="250" name="Google Shape;250;p11"/>
              <p:cNvSpPr/>
              <p:nvPr/>
            </p:nvSpPr>
            <p:spPr>
              <a:xfrm flipH="1">
                <a:off x="8169779" y="4728600"/>
                <a:ext cx="231600" cy="4149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p11"/>
              <p:cNvSpPr/>
              <p:nvPr/>
            </p:nvSpPr>
            <p:spPr>
              <a:xfrm flipH="1">
                <a:off x="8169779" y="4309200"/>
                <a:ext cx="231600" cy="8343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p11"/>
              <p:cNvSpPr/>
              <p:nvPr/>
            </p:nvSpPr>
            <p:spPr>
              <a:xfrm flipH="1">
                <a:off x="8169779" y="4518900"/>
                <a:ext cx="231600" cy="6246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p11"/>
              <p:cNvSpPr/>
              <p:nvPr/>
            </p:nvSpPr>
            <p:spPr>
              <a:xfrm flipH="1">
                <a:off x="8169779" y="4938300"/>
                <a:ext cx="231600" cy="2052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54" name="Google Shape;254;p11"/>
            <p:cNvGrpSpPr/>
            <p:nvPr/>
          </p:nvGrpSpPr>
          <p:grpSpPr>
            <a:xfrm>
              <a:off x="7427070" y="4309200"/>
              <a:ext cx="231600" cy="834300"/>
              <a:chOff x="7427070" y="4309200"/>
              <a:chExt cx="231600" cy="834300"/>
            </a:xfrm>
          </p:grpSpPr>
          <p:sp>
            <p:nvSpPr>
              <p:cNvPr id="255" name="Google Shape;255;p11"/>
              <p:cNvSpPr/>
              <p:nvPr/>
            </p:nvSpPr>
            <p:spPr>
              <a:xfrm flipH="1">
                <a:off x="7427070" y="4728600"/>
                <a:ext cx="231600" cy="4149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p11"/>
              <p:cNvSpPr/>
              <p:nvPr/>
            </p:nvSpPr>
            <p:spPr>
              <a:xfrm flipH="1">
                <a:off x="7427070" y="4309200"/>
                <a:ext cx="231600" cy="8343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p11"/>
              <p:cNvSpPr/>
              <p:nvPr/>
            </p:nvSpPr>
            <p:spPr>
              <a:xfrm flipH="1">
                <a:off x="7427070" y="4518900"/>
                <a:ext cx="231600" cy="6246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p11"/>
              <p:cNvSpPr/>
              <p:nvPr/>
            </p:nvSpPr>
            <p:spPr>
              <a:xfrm flipH="1">
                <a:off x="7427070" y="4938300"/>
                <a:ext cx="231600" cy="2052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59" name="Google Shape;259;p11"/>
            <p:cNvGrpSpPr/>
            <p:nvPr/>
          </p:nvGrpSpPr>
          <p:grpSpPr>
            <a:xfrm>
              <a:off x="8541133" y="4518900"/>
              <a:ext cx="231600" cy="624600"/>
              <a:chOff x="8541133" y="4518900"/>
              <a:chExt cx="231600" cy="624600"/>
            </a:xfrm>
          </p:grpSpPr>
          <p:sp>
            <p:nvSpPr>
              <p:cNvPr id="260" name="Google Shape;260;p11"/>
              <p:cNvSpPr/>
              <p:nvPr/>
            </p:nvSpPr>
            <p:spPr>
              <a:xfrm flipH="1">
                <a:off x="8541133" y="4728600"/>
                <a:ext cx="231600" cy="4149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p11"/>
              <p:cNvSpPr/>
              <p:nvPr/>
            </p:nvSpPr>
            <p:spPr>
              <a:xfrm flipH="1">
                <a:off x="8541133" y="4518900"/>
                <a:ext cx="231600" cy="6246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p11"/>
              <p:cNvSpPr/>
              <p:nvPr/>
            </p:nvSpPr>
            <p:spPr>
              <a:xfrm flipH="1">
                <a:off x="8541133" y="4938300"/>
                <a:ext cx="231600" cy="2052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63" name="Google Shape;263;p11"/>
            <p:cNvGrpSpPr/>
            <p:nvPr/>
          </p:nvGrpSpPr>
          <p:grpSpPr>
            <a:xfrm>
              <a:off x="8912488" y="4309200"/>
              <a:ext cx="231600" cy="834300"/>
              <a:chOff x="8912488" y="4309200"/>
              <a:chExt cx="231600" cy="834300"/>
            </a:xfrm>
          </p:grpSpPr>
          <p:sp>
            <p:nvSpPr>
              <p:cNvPr id="264" name="Google Shape;264;p11"/>
              <p:cNvSpPr/>
              <p:nvPr/>
            </p:nvSpPr>
            <p:spPr>
              <a:xfrm flipH="1">
                <a:off x="8912488" y="4728600"/>
                <a:ext cx="231600" cy="4149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p11"/>
              <p:cNvSpPr/>
              <p:nvPr/>
            </p:nvSpPr>
            <p:spPr>
              <a:xfrm flipH="1">
                <a:off x="8912488" y="4309200"/>
                <a:ext cx="231600" cy="8343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p11"/>
              <p:cNvSpPr/>
              <p:nvPr/>
            </p:nvSpPr>
            <p:spPr>
              <a:xfrm flipH="1">
                <a:off x="8912488" y="4518900"/>
                <a:ext cx="231600" cy="6246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p11"/>
              <p:cNvSpPr/>
              <p:nvPr/>
            </p:nvSpPr>
            <p:spPr>
              <a:xfrm flipH="1">
                <a:off x="8912488" y="4938300"/>
                <a:ext cx="231600" cy="2052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268" name="Google Shape;268;p11"/>
          <p:cNvSpPr txBox="1"/>
          <p:nvPr>
            <p:ph hasCustomPrompt="1" type="title"/>
          </p:nvPr>
        </p:nvSpPr>
        <p:spPr>
          <a:xfrm>
            <a:off x="1388625" y="772725"/>
            <a:ext cx="6366900" cy="18633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lt1"/>
              </a:buClr>
              <a:buSzPts val="8000"/>
              <a:buNone/>
              <a:defRPr sz="8000">
                <a:solidFill>
                  <a:schemeClr val="lt1"/>
                </a:solidFill>
              </a:defRPr>
            </a:lvl1pPr>
            <a:lvl2pPr lvl="1" algn="ctr">
              <a:spcBef>
                <a:spcPts val="0"/>
              </a:spcBef>
              <a:spcAft>
                <a:spcPts val="0"/>
              </a:spcAft>
              <a:buClr>
                <a:schemeClr val="lt1"/>
              </a:buClr>
              <a:buSzPts val="8000"/>
              <a:buNone/>
              <a:defRPr sz="8000">
                <a:solidFill>
                  <a:schemeClr val="lt1"/>
                </a:solidFill>
              </a:defRPr>
            </a:lvl2pPr>
            <a:lvl3pPr lvl="2" algn="ctr">
              <a:spcBef>
                <a:spcPts val="0"/>
              </a:spcBef>
              <a:spcAft>
                <a:spcPts val="0"/>
              </a:spcAft>
              <a:buClr>
                <a:schemeClr val="lt1"/>
              </a:buClr>
              <a:buSzPts val="8000"/>
              <a:buNone/>
              <a:defRPr sz="8000">
                <a:solidFill>
                  <a:schemeClr val="lt1"/>
                </a:solidFill>
              </a:defRPr>
            </a:lvl3pPr>
            <a:lvl4pPr lvl="3" algn="ctr">
              <a:spcBef>
                <a:spcPts val="0"/>
              </a:spcBef>
              <a:spcAft>
                <a:spcPts val="0"/>
              </a:spcAft>
              <a:buClr>
                <a:schemeClr val="lt1"/>
              </a:buClr>
              <a:buSzPts val="8000"/>
              <a:buNone/>
              <a:defRPr sz="8000">
                <a:solidFill>
                  <a:schemeClr val="lt1"/>
                </a:solidFill>
              </a:defRPr>
            </a:lvl4pPr>
            <a:lvl5pPr lvl="4" algn="ctr">
              <a:spcBef>
                <a:spcPts val="0"/>
              </a:spcBef>
              <a:spcAft>
                <a:spcPts val="0"/>
              </a:spcAft>
              <a:buClr>
                <a:schemeClr val="lt1"/>
              </a:buClr>
              <a:buSzPts val="8000"/>
              <a:buNone/>
              <a:defRPr sz="8000">
                <a:solidFill>
                  <a:schemeClr val="lt1"/>
                </a:solidFill>
              </a:defRPr>
            </a:lvl5pPr>
            <a:lvl6pPr lvl="5" algn="ctr">
              <a:spcBef>
                <a:spcPts val="0"/>
              </a:spcBef>
              <a:spcAft>
                <a:spcPts val="0"/>
              </a:spcAft>
              <a:buClr>
                <a:schemeClr val="lt1"/>
              </a:buClr>
              <a:buSzPts val="8000"/>
              <a:buNone/>
              <a:defRPr sz="8000">
                <a:solidFill>
                  <a:schemeClr val="lt1"/>
                </a:solidFill>
              </a:defRPr>
            </a:lvl6pPr>
            <a:lvl7pPr lvl="6" algn="ctr">
              <a:spcBef>
                <a:spcPts val="0"/>
              </a:spcBef>
              <a:spcAft>
                <a:spcPts val="0"/>
              </a:spcAft>
              <a:buClr>
                <a:schemeClr val="lt1"/>
              </a:buClr>
              <a:buSzPts val="8000"/>
              <a:buNone/>
              <a:defRPr sz="8000">
                <a:solidFill>
                  <a:schemeClr val="lt1"/>
                </a:solidFill>
              </a:defRPr>
            </a:lvl7pPr>
            <a:lvl8pPr lvl="7" algn="ctr">
              <a:spcBef>
                <a:spcPts val="0"/>
              </a:spcBef>
              <a:spcAft>
                <a:spcPts val="0"/>
              </a:spcAft>
              <a:buClr>
                <a:schemeClr val="lt1"/>
              </a:buClr>
              <a:buSzPts val="8000"/>
              <a:buNone/>
              <a:defRPr sz="8000">
                <a:solidFill>
                  <a:schemeClr val="lt1"/>
                </a:solidFill>
              </a:defRPr>
            </a:lvl8pPr>
            <a:lvl9pPr lvl="8" algn="ctr">
              <a:spcBef>
                <a:spcPts val="0"/>
              </a:spcBef>
              <a:spcAft>
                <a:spcPts val="0"/>
              </a:spcAft>
              <a:buClr>
                <a:schemeClr val="lt1"/>
              </a:buClr>
              <a:buSzPts val="8000"/>
              <a:buNone/>
              <a:defRPr sz="8000">
                <a:solidFill>
                  <a:schemeClr val="lt1"/>
                </a:solidFill>
              </a:defRPr>
            </a:lvl9pPr>
          </a:lstStyle>
          <a:p>
            <a:r>
              <a:t>xx%</a:t>
            </a:r>
          </a:p>
        </p:txBody>
      </p:sp>
      <p:sp>
        <p:nvSpPr>
          <p:cNvPr id="269" name="Google Shape;269;p11"/>
          <p:cNvSpPr txBox="1"/>
          <p:nvPr>
            <p:ph idx="1" type="body"/>
          </p:nvPr>
        </p:nvSpPr>
        <p:spPr>
          <a:xfrm>
            <a:off x="1388625" y="2712300"/>
            <a:ext cx="6366900" cy="1111200"/>
          </a:xfrm>
          <a:prstGeom prst="rect">
            <a:avLst/>
          </a:prstGeom>
        </p:spPr>
        <p:txBody>
          <a:bodyPr anchorCtr="0" anchor="t" bIns="91425" lIns="91425" spcFirstLastPara="1" rIns="91425" wrap="square" tIns="91425">
            <a:normAutofit/>
          </a:bodyPr>
          <a:lstStyle>
            <a:lvl1pPr indent="-311150" lvl="0" marL="457200" algn="ctr">
              <a:spcBef>
                <a:spcPts val="0"/>
              </a:spcBef>
              <a:spcAft>
                <a:spcPts val="0"/>
              </a:spcAft>
              <a:buClr>
                <a:schemeClr val="lt1"/>
              </a:buClr>
              <a:buSzPts val="1300"/>
              <a:buChar char="●"/>
              <a:defRPr>
                <a:solidFill>
                  <a:schemeClr val="lt1"/>
                </a:solidFill>
              </a:defRPr>
            </a:lvl1pPr>
            <a:lvl2pPr indent="-298450" lvl="1" marL="914400" algn="ctr">
              <a:spcBef>
                <a:spcPts val="0"/>
              </a:spcBef>
              <a:spcAft>
                <a:spcPts val="0"/>
              </a:spcAft>
              <a:buClr>
                <a:schemeClr val="lt1"/>
              </a:buClr>
              <a:buSzPts val="1100"/>
              <a:buChar char="○"/>
              <a:defRPr>
                <a:solidFill>
                  <a:schemeClr val="lt1"/>
                </a:solidFill>
              </a:defRPr>
            </a:lvl2pPr>
            <a:lvl3pPr indent="-298450" lvl="2" marL="1371600" algn="ctr">
              <a:spcBef>
                <a:spcPts val="0"/>
              </a:spcBef>
              <a:spcAft>
                <a:spcPts val="0"/>
              </a:spcAft>
              <a:buClr>
                <a:schemeClr val="lt1"/>
              </a:buClr>
              <a:buSzPts val="1100"/>
              <a:buChar char="■"/>
              <a:defRPr>
                <a:solidFill>
                  <a:schemeClr val="lt1"/>
                </a:solidFill>
              </a:defRPr>
            </a:lvl3pPr>
            <a:lvl4pPr indent="-298450" lvl="3" marL="1828800" algn="ctr">
              <a:spcBef>
                <a:spcPts val="0"/>
              </a:spcBef>
              <a:spcAft>
                <a:spcPts val="0"/>
              </a:spcAft>
              <a:buClr>
                <a:schemeClr val="lt1"/>
              </a:buClr>
              <a:buSzPts val="1100"/>
              <a:buChar char="●"/>
              <a:defRPr>
                <a:solidFill>
                  <a:schemeClr val="lt1"/>
                </a:solidFill>
              </a:defRPr>
            </a:lvl4pPr>
            <a:lvl5pPr indent="-298450" lvl="4" marL="2286000" algn="ctr">
              <a:spcBef>
                <a:spcPts val="0"/>
              </a:spcBef>
              <a:spcAft>
                <a:spcPts val="0"/>
              </a:spcAft>
              <a:buClr>
                <a:schemeClr val="lt1"/>
              </a:buClr>
              <a:buSzPts val="1100"/>
              <a:buChar char="○"/>
              <a:defRPr>
                <a:solidFill>
                  <a:schemeClr val="lt1"/>
                </a:solidFill>
              </a:defRPr>
            </a:lvl5pPr>
            <a:lvl6pPr indent="-298450" lvl="5" marL="2743200" algn="ctr">
              <a:spcBef>
                <a:spcPts val="0"/>
              </a:spcBef>
              <a:spcAft>
                <a:spcPts val="0"/>
              </a:spcAft>
              <a:buClr>
                <a:schemeClr val="lt1"/>
              </a:buClr>
              <a:buSzPts val="1100"/>
              <a:buChar char="■"/>
              <a:defRPr>
                <a:solidFill>
                  <a:schemeClr val="lt1"/>
                </a:solidFill>
              </a:defRPr>
            </a:lvl6pPr>
            <a:lvl7pPr indent="-298450" lvl="6" marL="3200400" algn="ctr">
              <a:spcBef>
                <a:spcPts val="0"/>
              </a:spcBef>
              <a:spcAft>
                <a:spcPts val="0"/>
              </a:spcAft>
              <a:buClr>
                <a:schemeClr val="lt1"/>
              </a:buClr>
              <a:buSzPts val="1100"/>
              <a:buChar char="●"/>
              <a:defRPr>
                <a:solidFill>
                  <a:schemeClr val="lt1"/>
                </a:solidFill>
              </a:defRPr>
            </a:lvl7pPr>
            <a:lvl8pPr indent="-298450" lvl="7" marL="3657600" algn="ctr">
              <a:spcBef>
                <a:spcPts val="0"/>
              </a:spcBef>
              <a:spcAft>
                <a:spcPts val="0"/>
              </a:spcAft>
              <a:buClr>
                <a:schemeClr val="lt1"/>
              </a:buClr>
              <a:buSzPts val="1100"/>
              <a:buChar char="○"/>
              <a:defRPr>
                <a:solidFill>
                  <a:schemeClr val="lt1"/>
                </a:solidFill>
              </a:defRPr>
            </a:lvl8pPr>
            <a:lvl9pPr indent="-298450" lvl="8" marL="4114800" algn="ctr">
              <a:spcBef>
                <a:spcPts val="0"/>
              </a:spcBef>
              <a:spcAft>
                <a:spcPts val="0"/>
              </a:spcAft>
              <a:buClr>
                <a:schemeClr val="lt1"/>
              </a:buClr>
              <a:buSzPts val="1100"/>
              <a:buChar char="■"/>
              <a:defRPr>
                <a:solidFill>
                  <a:schemeClr val="lt1"/>
                </a:solidFill>
              </a:defRPr>
            </a:lvl9pPr>
          </a:lstStyle>
          <a:p/>
        </p:txBody>
      </p:sp>
      <p:sp>
        <p:nvSpPr>
          <p:cNvPr id="270" name="Google Shape;270;p11"/>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71" name="Shape 271"/>
        <p:cNvGrpSpPr/>
        <p:nvPr/>
      </p:nvGrpSpPr>
      <p:grpSpPr>
        <a:xfrm>
          <a:off x="0" y="0"/>
          <a:ext cx="0" cy="0"/>
          <a:chOff x="0" y="0"/>
          <a:chExt cx="0" cy="0"/>
        </a:xfrm>
      </p:grpSpPr>
      <p:sp>
        <p:nvSpPr>
          <p:cNvPr id="272" name="Google Shape;272;p12"/>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49" name="Shape 49"/>
        <p:cNvGrpSpPr/>
        <p:nvPr/>
      </p:nvGrpSpPr>
      <p:grpSpPr>
        <a:xfrm>
          <a:off x="0" y="0"/>
          <a:ext cx="0" cy="0"/>
          <a:chOff x="0" y="0"/>
          <a:chExt cx="0" cy="0"/>
        </a:xfrm>
      </p:grpSpPr>
      <p:grpSp>
        <p:nvGrpSpPr>
          <p:cNvPr id="50" name="Google Shape;50;p3"/>
          <p:cNvGrpSpPr/>
          <p:nvPr/>
        </p:nvGrpSpPr>
        <p:grpSpPr>
          <a:xfrm>
            <a:off x="146769" y="3406"/>
            <a:ext cx="1233215" cy="1384535"/>
            <a:chOff x="146769" y="3406"/>
            <a:chExt cx="1233215" cy="1384535"/>
          </a:xfrm>
        </p:grpSpPr>
        <p:grpSp>
          <p:nvGrpSpPr>
            <p:cNvPr id="51" name="Google Shape;51;p3"/>
            <p:cNvGrpSpPr/>
            <p:nvPr/>
          </p:nvGrpSpPr>
          <p:grpSpPr>
            <a:xfrm>
              <a:off x="1063183" y="3406"/>
              <a:ext cx="316800" cy="688513"/>
              <a:chOff x="1063183" y="3406"/>
              <a:chExt cx="316800" cy="688513"/>
            </a:xfrm>
          </p:grpSpPr>
          <p:sp>
            <p:nvSpPr>
              <p:cNvPr id="52" name="Google Shape;52;p3"/>
              <p:cNvSpPr/>
              <p:nvPr/>
            </p:nvSpPr>
            <p:spPr>
              <a:xfrm rot="10800000">
                <a:off x="1063183" y="3419"/>
                <a:ext cx="316800" cy="6885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p3"/>
              <p:cNvSpPr/>
              <p:nvPr/>
            </p:nvSpPr>
            <p:spPr>
              <a:xfrm rot="10800000">
                <a:off x="1063183" y="3406"/>
                <a:ext cx="316800" cy="3405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4" name="Google Shape;54;p3"/>
            <p:cNvGrpSpPr/>
            <p:nvPr/>
          </p:nvGrpSpPr>
          <p:grpSpPr>
            <a:xfrm>
              <a:off x="604976" y="3406"/>
              <a:ext cx="316800" cy="1036524"/>
              <a:chOff x="604976" y="3406"/>
              <a:chExt cx="316800" cy="1036524"/>
            </a:xfrm>
          </p:grpSpPr>
          <p:sp>
            <p:nvSpPr>
              <p:cNvPr id="55" name="Google Shape;55;p3"/>
              <p:cNvSpPr/>
              <p:nvPr/>
            </p:nvSpPr>
            <p:spPr>
              <a:xfrm rot="10800000">
                <a:off x="604976" y="3419"/>
                <a:ext cx="316800" cy="6885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3"/>
              <p:cNvSpPr/>
              <p:nvPr/>
            </p:nvSpPr>
            <p:spPr>
              <a:xfrm rot="10800000">
                <a:off x="604976" y="3430"/>
                <a:ext cx="316800" cy="10365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p3"/>
              <p:cNvSpPr/>
              <p:nvPr/>
            </p:nvSpPr>
            <p:spPr>
              <a:xfrm rot="10800000">
                <a:off x="604976" y="3406"/>
                <a:ext cx="316800" cy="3405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8" name="Google Shape;58;p3"/>
            <p:cNvGrpSpPr/>
            <p:nvPr/>
          </p:nvGrpSpPr>
          <p:grpSpPr>
            <a:xfrm>
              <a:off x="146769" y="3406"/>
              <a:ext cx="316800" cy="1384535"/>
              <a:chOff x="146769" y="3406"/>
              <a:chExt cx="316800" cy="1384535"/>
            </a:xfrm>
          </p:grpSpPr>
          <p:sp>
            <p:nvSpPr>
              <p:cNvPr id="59" name="Google Shape;59;p3"/>
              <p:cNvSpPr/>
              <p:nvPr/>
            </p:nvSpPr>
            <p:spPr>
              <a:xfrm rot="10800000">
                <a:off x="146769" y="3419"/>
                <a:ext cx="316800" cy="6885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3"/>
              <p:cNvSpPr/>
              <p:nvPr/>
            </p:nvSpPr>
            <p:spPr>
              <a:xfrm rot="10800000">
                <a:off x="146769" y="3441"/>
                <a:ext cx="316800" cy="13845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3"/>
              <p:cNvSpPr/>
              <p:nvPr/>
            </p:nvSpPr>
            <p:spPr>
              <a:xfrm rot="10800000">
                <a:off x="146769" y="3430"/>
                <a:ext cx="316800" cy="10365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p3"/>
              <p:cNvSpPr/>
              <p:nvPr/>
            </p:nvSpPr>
            <p:spPr>
              <a:xfrm rot="10800000">
                <a:off x="146769" y="3406"/>
                <a:ext cx="316800" cy="3405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63" name="Google Shape;63;p3"/>
          <p:cNvGrpSpPr/>
          <p:nvPr/>
        </p:nvGrpSpPr>
        <p:grpSpPr>
          <a:xfrm>
            <a:off x="6775084" y="2904008"/>
            <a:ext cx="2186148" cy="2239500"/>
            <a:chOff x="6775084" y="2904008"/>
            <a:chExt cx="2186148" cy="2239500"/>
          </a:xfrm>
        </p:grpSpPr>
        <p:grpSp>
          <p:nvGrpSpPr>
            <p:cNvPr id="64" name="Google Shape;64;p3"/>
            <p:cNvGrpSpPr/>
            <p:nvPr/>
          </p:nvGrpSpPr>
          <p:grpSpPr>
            <a:xfrm>
              <a:off x="6775084" y="4253708"/>
              <a:ext cx="409500" cy="889800"/>
              <a:chOff x="6775084" y="4253708"/>
              <a:chExt cx="409500" cy="889800"/>
            </a:xfrm>
          </p:grpSpPr>
          <p:sp>
            <p:nvSpPr>
              <p:cNvPr id="65" name="Google Shape;65;p3"/>
              <p:cNvSpPr/>
              <p:nvPr/>
            </p:nvSpPr>
            <p:spPr>
              <a:xfrm>
                <a:off x="6775084" y="4253708"/>
                <a:ext cx="409500" cy="8898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3"/>
              <p:cNvSpPr/>
              <p:nvPr/>
            </p:nvSpPr>
            <p:spPr>
              <a:xfrm>
                <a:off x="6775084" y="4703408"/>
                <a:ext cx="409500" cy="4401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7" name="Google Shape;67;p3"/>
            <p:cNvGrpSpPr/>
            <p:nvPr/>
          </p:nvGrpSpPr>
          <p:grpSpPr>
            <a:xfrm>
              <a:off x="7367299" y="3804008"/>
              <a:ext cx="409500" cy="1339500"/>
              <a:chOff x="7367299" y="3804008"/>
              <a:chExt cx="409500" cy="1339500"/>
            </a:xfrm>
          </p:grpSpPr>
          <p:sp>
            <p:nvSpPr>
              <p:cNvPr id="68" name="Google Shape;68;p3"/>
              <p:cNvSpPr/>
              <p:nvPr/>
            </p:nvSpPr>
            <p:spPr>
              <a:xfrm>
                <a:off x="7367299" y="4253708"/>
                <a:ext cx="409500" cy="8898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3"/>
              <p:cNvSpPr/>
              <p:nvPr/>
            </p:nvSpPr>
            <p:spPr>
              <a:xfrm>
                <a:off x="7367299" y="3804008"/>
                <a:ext cx="409500" cy="13395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3"/>
              <p:cNvSpPr/>
              <p:nvPr/>
            </p:nvSpPr>
            <p:spPr>
              <a:xfrm>
                <a:off x="7367299" y="4703408"/>
                <a:ext cx="409500" cy="4401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1" name="Google Shape;71;p3"/>
            <p:cNvGrpSpPr/>
            <p:nvPr/>
          </p:nvGrpSpPr>
          <p:grpSpPr>
            <a:xfrm>
              <a:off x="7959516" y="3354008"/>
              <a:ext cx="409500" cy="1789500"/>
              <a:chOff x="7959516" y="3354008"/>
              <a:chExt cx="409500" cy="1789500"/>
            </a:xfrm>
          </p:grpSpPr>
          <p:sp>
            <p:nvSpPr>
              <p:cNvPr id="72" name="Google Shape;72;p3"/>
              <p:cNvSpPr/>
              <p:nvPr/>
            </p:nvSpPr>
            <p:spPr>
              <a:xfrm>
                <a:off x="7959516" y="4253708"/>
                <a:ext cx="409500" cy="8898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3"/>
              <p:cNvSpPr/>
              <p:nvPr/>
            </p:nvSpPr>
            <p:spPr>
              <a:xfrm>
                <a:off x="7959516" y="3354008"/>
                <a:ext cx="409500" cy="17895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3"/>
              <p:cNvSpPr/>
              <p:nvPr/>
            </p:nvSpPr>
            <p:spPr>
              <a:xfrm>
                <a:off x="7959516" y="3804008"/>
                <a:ext cx="409500" cy="13395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p3"/>
              <p:cNvSpPr/>
              <p:nvPr/>
            </p:nvSpPr>
            <p:spPr>
              <a:xfrm>
                <a:off x="7959516" y="4703408"/>
                <a:ext cx="409500" cy="4401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6" name="Google Shape;76;p3"/>
            <p:cNvGrpSpPr/>
            <p:nvPr/>
          </p:nvGrpSpPr>
          <p:grpSpPr>
            <a:xfrm>
              <a:off x="8551731" y="2904008"/>
              <a:ext cx="409500" cy="2239500"/>
              <a:chOff x="8551731" y="2904008"/>
              <a:chExt cx="409500" cy="2239500"/>
            </a:xfrm>
          </p:grpSpPr>
          <p:sp>
            <p:nvSpPr>
              <p:cNvPr id="77" name="Google Shape;77;p3"/>
              <p:cNvSpPr/>
              <p:nvPr/>
            </p:nvSpPr>
            <p:spPr>
              <a:xfrm>
                <a:off x="8551731" y="4253708"/>
                <a:ext cx="409500" cy="8898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p3"/>
              <p:cNvSpPr/>
              <p:nvPr/>
            </p:nvSpPr>
            <p:spPr>
              <a:xfrm>
                <a:off x="8551731" y="3354008"/>
                <a:ext cx="409500" cy="17895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3"/>
              <p:cNvSpPr/>
              <p:nvPr/>
            </p:nvSpPr>
            <p:spPr>
              <a:xfrm>
                <a:off x="8551731" y="3804008"/>
                <a:ext cx="409500" cy="13395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3"/>
              <p:cNvSpPr/>
              <p:nvPr/>
            </p:nvSpPr>
            <p:spPr>
              <a:xfrm>
                <a:off x="8551731" y="2904008"/>
                <a:ext cx="409500" cy="22395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p3"/>
              <p:cNvSpPr/>
              <p:nvPr/>
            </p:nvSpPr>
            <p:spPr>
              <a:xfrm>
                <a:off x="8551731" y="4703408"/>
                <a:ext cx="409500" cy="4401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82" name="Google Shape;82;p3"/>
          <p:cNvSpPr txBox="1"/>
          <p:nvPr>
            <p:ph type="title"/>
          </p:nvPr>
        </p:nvSpPr>
        <p:spPr>
          <a:xfrm>
            <a:off x="824000" y="1613825"/>
            <a:ext cx="5857800" cy="18729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83" name="Google Shape;83;p3"/>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84" name="Shape 84"/>
        <p:cNvGrpSpPr/>
        <p:nvPr/>
      </p:nvGrpSpPr>
      <p:grpSpPr>
        <a:xfrm>
          <a:off x="0" y="0"/>
          <a:ext cx="0" cy="0"/>
          <a:chOff x="0" y="0"/>
          <a:chExt cx="0" cy="0"/>
        </a:xfrm>
      </p:grpSpPr>
      <p:grpSp>
        <p:nvGrpSpPr>
          <p:cNvPr id="85" name="Google Shape;85;p4"/>
          <p:cNvGrpSpPr/>
          <p:nvPr/>
        </p:nvGrpSpPr>
        <p:grpSpPr>
          <a:xfrm>
            <a:off x="625966" y="299376"/>
            <a:ext cx="999312" cy="999312"/>
            <a:chOff x="348199" y="179450"/>
            <a:chExt cx="1116300" cy="1116300"/>
          </a:xfrm>
        </p:grpSpPr>
        <p:sp>
          <p:nvSpPr>
            <p:cNvPr id="86" name="Google Shape;86;p4"/>
            <p:cNvSpPr/>
            <p:nvPr/>
          </p:nvSpPr>
          <p:spPr>
            <a:xfrm rot="-5400000">
              <a:off x="574557" y="405788"/>
              <a:ext cx="663600" cy="6636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4"/>
            <p:cNvSpPr/>
            <p:nvPr/>
          </p:nvSpPr>
          <p:spPr>
            <a:xfrm rot="-5400000">
              <a:off x="348199" y="179450"/>
              <a:ext cx="1116300" cy="11163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8" name="Google Shape;88;p4"/>
          <p:cNvSpPr txBox="1"/>
          <p:nvPr>
            <p:ph type="title"/>
          </p:nvPr>
        </p:nvSpPr>
        <p:spPr>
          <a:xfrm>
            <a:off x="1303800" y="598575"/>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89" name="Google Shape;89;p4"/>
          <p:cNvSpPr txBox="1"/>
          <p:nvPr>
            <p:ph idx="1" type="body"/>
          </p:nvPr>
        </p:nvSpPr>
        <p:spPr>
          <a:xfrm>
            <a:off x="1303800" y="1990050"/>
            <a:ext cx="7030500" cy="25416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90" name="Google Shape;90;p4"/>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91" name="Shape 91"/>
        <p:cNvGrpSpPr/>
        <p:nvPr/>
      </p:nvGrpSpPr>
      <p:grpSpPr>
        <a:xfrm>
          <a:off x="0" y="0"/>
          <a:ext cx="0" cy="0"/>
          <a:chOff x="0" y="0"/>
          <a:chExt cx="0" cy="0"/>
        </a:xfrm>
      </p:grpSpPr>
      <p:grpSp>
        <p:nvGrpSpPr>
          <p:cNvPr id="92" name="Google Shape;92;p5"/>
          <p:cNvGrpSpPr/>
          <p:nvPr/>
        </p:nvGrpSpPr>
        <p:grpSpPr>
          <a:xfrm>
            <a:off x="625966" y="299376"/>
            <a:ext cx="999312" cy="999312"/>
            <a:chOff x="348199" y="179450"/>
            <a:chExt cx="1116300" cy="1116300"/>
          </a:xfrm>
        </p:grpSpPr>
        <p:sp>
          <p:nvSpPr>
            <p:cNvPr id="93" name="Google Shape;93;p5"/>
            <p:cNvSpPr/>
            <p:nvPr/>
          </p:nvSpPr>
          <p:spPr>
            <a:xfrm rot="-5400000">
              <a:off x="574557" y="405788"/>
              <a:ext cx="663600" cy="6636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p5"/>
            <p:cNvSpPr/>
            <p:nvPr/>
          </p:nvSpPr>
          <p:spPr>
            <a:xfrm rot="-5400000">
              <a:off x="348199" y="179450"/>
              <a:ext cx="1116300" cy="11163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5" name="Google Shape;95;p5"/>
          <p:cNvSpPr txBox="1"/>
          <p:nvPr>
            <p:ph type="title"/>
          </p:nvPr>
        </p:nvSpPr>
        <p:spPr>
          <a:xfrm>
            <a:off x="1303800" y="598575"/>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96" name="Google Shape;96;p5"/>
          <p:cNvSpPr txBox="1"/>
          <p:nvPr>
            <p:ph idx="1" type="body"/>
          </p:nvPr>
        </p:nvSpPr>
        <p:spPr>
          <a:xfrm>
            <a:off x="1303800" y="1990050"/>
            <a:ext cx="3430500" cy="25416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97" name="Google Shape;97;p5"/>
          <p:cNvSpPr txBox="1"/>
          <p:nvPr>
            <p:ph idx="2" type="body"/>
          </p:nvPr>
        </p:nvSpPr>
        <p:spPr>
          <a:xfrm>
            <a:off x="4903650" y="1990050"/>
            <a:ext cx="3430500" cy="25416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98" name="Google Shape;98;p5"/>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99" name="Shape 99"/>
        <p:cNvGrpSpPr/>
        <p:nvPr/>
      </p:nvGrpSpPr>
      <p:grpSpPr>
        <a:xfrm>
          <a:off x="0" y="0"/>
          <a:ext cx="0" cy="0"/>
          <a:chOff x="0" y="0"/>
          <a:chExt cx="0" cy="0"/>
        </a:xfrm>
      </p:grpSpPr>
      <p:grpSp>
        <p:nvGrpSpPr>
          <p:cNvPr id="100" name="Google Shape;100;p6"/>
          <p:cNvGrpSpPr/>
          <p:nvPr/>
        </p:nvGrpSpPr>
        <p:grpSpPr>
          <a:xfrm>
            <a:off x="625966" y="299376"/>
            <a:ext cx="999312" cy="999312"/>
            <a:chOff x="348199" y="179450"/>
            <a:chExt cx="1116300" cy="1116300"/>
          </a:xfrm>
        </p:grpSpPr>
        <p:sp>
          <p:nvSpPr>
            <p:cNvPr id="101" name="Google Shape;101;p6"/>
            <p:cNvSpPr/>
            <p:nvPr/>
          </p:nvSpPr>
          <p:spPr>
            <a:xfrm rot="-5400000">
              <a:off x="574557" y="405788"/>
              <a:ext cx="663600" cy="6636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p6"/>
            <p:cNvSpPr/>
            <p:nvPr/>
          </p:nvSpPr>
          <p:spPr>
            <a:xfrm rot="-5400000">
              <a:off x="348199" y="179450"/>
              <a:ext cx="1116300" cy="11163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3" name="Google Shape;103;p6"/>
          <p:cNvSpPr txBox="1"/>
          <p:nvPr>
            <p:ph type="title"/>
          </p:nvPr>
        </p:nvSpPr>
        <p:spPr>
          <a:xfrm>
            <a:off x="1303800" y="598575"/>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04" name="Google Shape;104;p6"/>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05" name="Shape 105"/>
        <p:cNvGrpSpPr/>
        <p:nvPr/>
      </p:nvGrpSpPr>
      <p:grpSpPr>
        <a:xfrm>
          <a:off x="0" y="0"/>
          <a:ext cx="0" cy="0"/>
          <a:chOff x="0" y="0"/>
          <a:chExt cx="0" cy="0"/>
        </a:xfrm>
      </p:grpSpPr>
      <p:grpSp>
        <p:nvGrpSpPr>
          <p:cNvPr id="106" name="Google Shape;106;p7"/>
          <p:cNvGrpSpPr/>
          <p:nvPr/>
        </p:nvGrpSpPr>
        <p:grpSpPr>
          <a:xfrm>
            <a:off x="625966" y="299376"/>
            <a:ext cx="999312" cy="999312"/>
            <a:chOff x="348199" y="179450"/>
            <a:chExt cx="1116300" cy="1116300"/>
          </a:xfrm>
        </p:grpSpPr>
        <p:sp>
          <p:nvSpPr>
            <p:cNvPr id="107" name="Google Shape;107;p7"/>
            <p:cNvSpPr/>
            <p:nvPr/>
          </p:nvSpPr>
          <p:spPr>
            <a:xfrm rot="-5400000">
              <a:off x="574557" y="405788"/>
              <a:ext cx="663600" cy="6636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7"/>
            <p:cNvSpPr/>
            <p:nvPr/>
          </p:nvSpPr>
          <p:spPr>
            <a:xfrm rot="-5400000">
              <a:off x="348199" y="179450"/>
              <a:ext cx="1116300" cy="11163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9" name="Google Shape;109;p7"/>
          <p:cNvSpPr txBox="1"/>
          <p:nvPr>
            <p:ph type="title"/>
          </p:nvPr>
        </p:nvSpPr>
        <p:spPr>
          <a:xfrm>
            <a:off x="1303800" y="598575"/>
            <a:ext cx="3312000" cy="15900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10" name="Google Shape;110;p7"/>
          <p:cNvSpPr txBox="1"/>
          <p:nvPr>
            <p:ph idx="1" type="body"/>
          </p:nvPr>
        </p:nvSpPr>
        <p:spPr>
          <a:xfrm>
            <a:off x="1303800" y="2309675"/>
            <a:ext cx="3312000" cy="22218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111" name="Google Shape;111;p7"/>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dk1"/>
        </a:solidFill>
      </p:bgPr>
    </p:bg>
    <p:spTree>
      <p:nvGrpSpPr>
        <p:cNvPr id="112" name="Shape 112"/>
        <p:cNvGrpSpPr/>
        <p:nvPr/>
      </p:nvGrpSpPr>
      <p:grpSpPr>
        <a:xfrm>
          <a:off x="0" y="0"/>
          <a:ext cx="0" cy="0"/>
          <a:chOff x="0" y="0"/>
          <a:chExt cx="0" cy="0"/>
        </a:xfrm>
      </p:grpSpPr>
      <p:grpSp>
        <p:nvGrpSpPr>
          <p:cNvPr id="113" name="Google Shape;113;p8"/>
          <p:cNvGrpSpPr/>
          <p:nvPr/>
        </p:nvGrpSpPr>
        <p:grpSpPr>
          <a:xfrm>
            <a:off x="6866714" y="1306"/>
            <a:ext cx="2267451" cy="2601690"/>
            <a:chOff x="6790514" y="1306"/>
            <a:chExt cx="2267451" cy="2601690"/>
          </a:xfrm>
        </p:grpSpPr>
        <p:grpSp>
          <p:nvGrpSpPr>
            <p:cNvPr id="114" name="Google Shape;114;p8"/>
            <p:cNvGrpSpPr/>
            <p:nvPr/>
          </p:nvGrpSpPr>
          <p:grpSpPr>
            <a:xfrm>
              <a:off x="7067465" y="1306"/>
              <a:ext cx="1990500" cy="1990200"/>
              <a:chOff x="7067465" y="1306"/>
              <a:chExt cx="1990500" cy="1990200"/>
            </a:xfrm>
          </p:grpSpPr>
          <p:sp>
            <p:nvSpPr>
              <p:cNvPr id="115" name="Google Shape;115;p8"/>
              <p:cNvSpPr/>
              <p:nvPr/>
            </p:nvSpPr>
            <p:spPr>
              <a:xfrm rot="-8648551">
                <a:off x="7594313" y="527721"/>
                <a:ext cx="937226" cy="937226"/>
              </a:xfrm>
              <a:prstGeom prst="ellipse">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p8"/>
              <p:cNvSpPr/>
              <p:nvPr/>
            </p:nvSpPr>
            <p:spPr>
              <a:xfrm rot="-8648551">
                <a:off x="7594313" y="527721"/>
                <a:ext cx="937226" cy="937226"/>
              </a:xfrm>
              <a:prstGeom prst="pie">
                <a:avLst>
                  <a:gd fmla="val 19376841" name="adj1"/>
                  <a:gd fmla="val 12313574"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8"/>
              <p:cNvSpPr/>
              <p:nvPr/>
            </p:nvSpPr>
            <p:spPr>
              <a:xfrm rot="-8649154">
                <a:off x="7349891" y="283705"/>
                <a:ext cx="1425647" cy="1425404"/>
              </a:xfrm>
              <a:prstGeom prst="ellipse">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8" name="Google Shape;118;p8"/>
            <p:cNvGrpSpPr/>
            <p:nvPr/>
          </p:nvGrpSpPr>
          <p:grpSpPr>
            <a:xfrm>
              <a:off x="8207126" y="1807996"/>
              <a:ext cx="795000" cy="795000"/>
              <a:chOff x="8207126" y="1807996"/>
              <a:chExt cx="795000" cy="795000"/>
            </a:xfrm>
          </p:grpSpPr>
          <p:sp>
            <p:nvSpPr>
              <p:cNvPr id="119" name="Google Shape;119;p8"/>
              <p:cNvSpPr/>
              <p:nvPr/>
            </p:nvSpPr>
            <p:spPr>
              <a:xfrm rot="2152054">
                <a:off x="8319942" y="1920813"/>
                <a:ext cx="569367" cy="569367"/>
              </a:xfrm>
              <a:prstGeom prst="ellipse">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p8"/>
              <p:cNvSpPr/>
              <p:nvPr/>
            </p:nvSpPr>
            <p:spPr>
              <a:xfrm rot="2150259">
                <a:off x="8408218" y="2008610"/>
                <a:ext cx="393004" cy="393004"/>
              </a:xfrm>
              <a:prstGeom prst="ellipse">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8"/>
              <p:cNvSpPr/>
              <p:nvPr/>
            </p:nvSpPr>
            <p:spPr>
              <a:xfrm rot="2150259">
                <a:off x="8408218" y="2008610"/>
                <a:ext cx="393004" cy="393004"/>
              </a:xfrm>
              <a:prstGeom prst="pie">
                <a:avLst>
                  <a:gd fmla="val 5699893" name="adj1"/>
                  <a:gd fmla="val 12313574"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22" name="Google Shape;122;p8"/>
            <p:cNvGrpSpPr/>
            <p:nvPr/>
          </p:nvGrpSpPr>
          <p:grpSpPr>
            <a:xfrm>
              <a:off x="6790514" y="118857"/>
              <a:ext cx="548700" cy="548700"/>
              <a:chOff x="6790514" y="118857"/>
              <a:chExt cx="548700" cy="548700"/>
            </a:xfrm>
          </p:grpSpPr>
          <p:sp>
            <p:nvSpPr>
              <p:cNvPr id="123" name="Google Shape;123;p8"/>
              <p:cNvSpPr/>
              <p:nvPr/>
            </p:nvSpPr>
            <p:spPr>
              <a:xfrm rot="2150259">
                <a:off x="6868362" y="196705"/>
                <a:ext cx="393004" cy="393004"/>
              </a:xfrm>
              <a:prstGeom prst="ellipse">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p8"/>
              <p:cNvSpPr/>
              <p:nvPr/>
            </p:nvSpPr>
            <p:spPr>
              <a:xfrm rot="2150259">
                <a:off x="6868362" y="196705"/>
                <a:ext cx="393004" cy="393004"/>
              </a:xfrm>
              <a:prstGeom prst="pie">
                <a:avLst>
                  <a:gd fmla="val 5699893" name="adj1"/>
                  <a:gd fmla="val 12313574"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125" name="Google Shape;125;p8"/>
          <p:cNvSpPr txBox="1"/>
          <p:nvPr>
            <p:ph type="title"/>
          </p:nvPr>
        </p:nvSpPr>
        <p:spPr>
          <a:xfrm>
            <a:off x="824000" y="763600"/>
            <a:ext cx="5857800" cy="35733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126" name="Google Shape;126;p8"/>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27" name="Shape 127"/>
        <p:cNvGrpSpPr/>
        <p:nvPr/>
      </p:nvGrpSpPr>
      <p:grpSpPr>
        <a:xfrm>
          <a:off x="0" y="0"/>
          <a:ext cx="0" cy="0"/>
          <a:chOff x="0" y="0"/>
          <a:chExt cx="0" cy="0"/>
        </a:xfrm>
      </p:grpSpPr>
      <p:grpSp>
        <p:nvGrpSpPr>
          <p:cNvPr id="128" name="Google Shape;128;p9"/>
          <p:cNvGrpSpPr/>
          <p:nvPr/>
        </p:nvGrpSpPr>
        <p:grpSpPr>
          <a:xfrm>
            <a:off x="625966" y="299376"/>
            <a:ext cx="999312" cy="999312"/>
            <a:chOff x="348199" y="179450"/>
            <a:chExt cx="1116300" cy="1116300"/>
          </a:xfrm>
        </p:grpSpPr>
        <p:sp>
          <p:nvSpPr>
            <p:cNvPr id="129" name="Google Shape;129;p9"/>
            <p:cNvSpPr/>
            <p:nvPr/>
          </p:nvSpPr>
          <p:spPr>
            <a:xfrm rot="-5400000">
              <a:off x="574557" y="405788"/>
              <a:ext cx="663600" cy="6636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p9"/>
            <p:cNvSpPr/>
            <p:nvPr/>
          </p:nvSpPr>
          <p:spPr>
            <a:xfrm rot="-5400000">
              <a:off x="348199" y="179450"/>
              <a:ext cx="1116300" cy="11163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31" name="Google Shape;131;p9"/>
          <p:cNvSpPr txBox="1"/>
          <p:nvPr>
            <p:ph type="title"/>
          </p:nvPr>
        </p:nvSpPr>
        <p:spPr>
          <a:xfrm>
            <a:off x="1303800" y="598575"/>
            <a:ext cx="3430500" cy="1990200"/>
          </a:xfrm>
          <a:prstGeom prst="rect">
            <a:avLst/>
          </a:prstGeom>
          <a:ln cap="flat" cmpd="sng" w="9525">
            <a:solidFill>
              <a:schemeClr val="lt1"/>
            </a:solidFill>
            <a:prstDash val="solid"/>
            <a:round/>
            <a:headEnd len="sm" w="sm" type="none"/>
            <a:tailEnd len="sm" w="sm" type="none"/>
          </a:ln>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32" name="Google Shape;132;p9"/>
          <p:cNvSpPr txBox="1"/>
          <p:nvPr>
            <p:ph idx="1" type="subTitle"/>
          </p:nvPr>
        </p:nvSpPr>
        <p:spPr>
          <a:xfrm>
            <a:off x="1303800" y="2743203"/>
            <a:ext cx="3430500" cy="726000"/>
          </a:xfrm>
          <a:prstGeom prst="rect">
            <a:avLst/>
          </a:prstGeom>
          <a:ln cap="flat" cmpd="sng" w="9525">
            <a:solidFill>
              <a:schemeClr val="lt1"/>
            </a:solidFill>
            <a:prstDash val="solid"/>
            <a:round/>
            <a:headEnd len="sm" w="sm" type="none"/>
            <a:tailEnd len="sm" w="sm" type="none"/>
          </a:ln>
        </p:spPr>
        <p:txBody>
          <a:bodyPr anchorCtr="0" anchor="t" bIns="91425" lIns="91425" spcFirstLastPara="1" rIns="91425" wrap="square" tIns="91425">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133" name="Google Shape;133;p9"/>
          <p:cNvSpPr txBox="1"/>
          <p:nvPr>
            <p:ph idx="2" type="body"/>
          </p:nvPr>
        </p:nvSpPr>
        <p:spPr>
          <a:xfrm>
            <a:off x="4903700" y="661000"/>
            <a:ext cx="3430500" cy="3870600"/>
          </a:xfrm>
          <a:prstGeom prst="rect">
            <a:avLst/>
          </a:prstGeom>
          <a:ln cap="flat" cmpd="sng" w="9525">
            <a:solidFill>
              <a:schemeClr val="lt1"/>
            </a:solidFill>
            <a:prstDash val="solid"/>
            <a:round/>
            <a:headEnd len="sm" w="sm" type="none"/>
            <a:tailEnd len="sm" w="sm" type="none"/>
          </a:ln>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134" name="Google Shape;134;p9"/>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35" name="Shape 135"/>
        <p:cNvGrpSpPr/>
        <p:nvPr/>
      </p:nvGrpSpPr>
      <p:grpSpPr>
        <a:xfrm>
          <a:off x="0" y="0"/>
          <a:ext cx="0" cy="0"/>
          <a:chOff x="0" y="0"/>
          <a:chExt cx="0" cy="0"/>
        </a:xfrm>
      </p:grpSpPr>
      <p:grpSp>
        <p:nvGrpSpPr>
          <p:cNvPr id="136" name="Google Shape;136;p10"/>
          <p:cNvGrpSpPr/>
          <p:nvPr/>
        </p:nvGrpSpPr>
        <p:grpSpPr>
          <a:xfrm>
            <a:off x="713373" y="3847119"/>
            <a:ext cx="825392" cy="825392"/>
            <a:chOff x="348199" y="179450"/>
            <a:chExt cx="1116300" cy="1116300"/>
          </a:xfrm>
        </p:grpSpPr>
        <p:sp>
          <p:nvSpPr>
            <p:cNvPr id="137" name="Google Shape;137;p10"/>
            <p:cNvSpPr/>
            <p:nvPr/>
          </p:nvSpPr>
          <p:spPr>
            <a:xfrm rot="-5400000">
              <a:off x="574557" y="405788"/>
              <a:ext cx="663600" cy="6636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10"/>
            <p:cNvSpPr/>
            <p:nvPr/>
          </p:nvSpPr>
          <p:spPr>
            <a:xfrm rot="-5400000">
              <a:off x="348199" y="179450"/>
              <a:ext cx="1116300" cy="11163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39" name="Google Shape;139;p10"/>
          <p:cNvSpPr txBox="1"/>
          <p:nvPr>
            <p:ph idx="1" type="body"/>
          </p:nvPr>
        </p:nvSpPr>
        <p:spPr>
          <a:xfrm>
            <a:off x="1303800" y="4138975"/>
            <a:ext cx="5843100" cy="534900"/>
          </a:xfrm>
          <a:prstGeom prst="rect">
            <a:avLst/>
          </a:prstGeom>
        </p:spPr>
        <p:txBody>
          <a:bodyPr anchorCtr="0" anchor="t" bIns="91425" lIns="91425" spcFirstLastPara="1" rIns="91425" wrap="square" tIns="91425">
            <a:normAutofit/>
          </a:bodyPr>
          <a:lstStyle>
            <a:lvl1pPr indent="-228600" lvl="0" marL="457200">
              <a:lnSpc>
                <a:spcPct val="100000"/>
              </a:lnSpc>
              <a:spcBef>
                <a:spcPts val="0"/>
              </a:spcBef>
              <a:spcAft>
                <a:spcPts val="0"/>
              </a:spcAft>
              <a:buSzPts val="1300"/>
              <a:buNone/>
              <a:defRPr/>
            </a:lvl1pPr>
          </a:lstStyle>
          <a:p/>
        </p:txBody>
      </p:sp>
      <p:sp>
        <p:nvSpPr>
          <p:cNvPr id="140" name="Google Shape;140;p10"/>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momentum">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1pPr>
            <a:lvl2pPr lvl="1">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2pPr>
            <a:lvl3pPr lvl="2">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3pPr>
            <a:lvl4pPr lvl="3">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4pPr>
            <a:lvl5pPr lvl="4">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5pPr>
            <a:lvl6pPr lvl="5">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6pPr>
            <a:lvl7pPr lvl="6">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7pPr>
            <a:lvl8pPr lvl="7">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8pPr>
            <a:lvl9pPr lvl="8">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1150" lvl="0" marL="457200">
              <a:lnSpc>
                <a:spcPct val="115000"/>
              </a:lnSpc>
              <a:spcBef>
                <a:spcPts val="0"/>
              </a:spcBef>
              <a:spcAft>
                <a:spcPts val="0"/>
              </a:spcAft>
              <a:buClr>
                <a:schemeClr val="dk2"/>
              </a:buClr>
              <a:buSzPts val="1300"/>
              <a:buFont typeface="Nunito"/>
              <a:buChar char="●"/>
              <a:defRPr sz="1300">
                <a:solidFill>
                  <a:schemeClr val="dk2"/>
                </a:solidFill>
                <a:latin typeface="Nunito"/>
                <a:ea typeface="Nunito"/>
                <a:cs typeface="Nunito"/>
                <a:sym typeface="Nunito"/>
              </a:defRPr>
            </a:lvl1pPr>
            <a:lvl2pPr indent="-298450" lvl="1" marL="9144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2pPr>
            <a:lvl3pPr indent="-298450" lvl="2" marL="13716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3pPr>
            <a:lvl4pPr indent="-298450" lvl="3" marL="18288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4pPr>
            <a:lvl5pPr indent="-298450" lvl="4" marL="22860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5pPr>
            <a:lvl6pPr indent="-298450" lvl="5" marL="27432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6pPr>
            <a:lvl7pPr indent="-298450" lvl="6" marL="32004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7pPr>
            <a:lvl8pPr indent="-298450" lvl="7" marL="36576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8pPr>
            <a:lvl9pPr indent="-298450" lvl="8" marL="41148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9pPr>
          </a:lstStyle>
          <a:p/>
        </p:txBody>
      </p:sp>
      <p:sp>
        <p:nvSpPr>
          <p:cNvPr id="8" name="Google Shape;8;p1"/>
          <p:cNvSpPr txBox="1"/>
          <p:nvPr>
            <p:ph idx="12" type="sldNum"/>
          </p:nvPr>
        </p:nvSpPr>
        <p:spPr>
          <a:xfrm>
            <a:off x="8451046" y="4736976"/>
            <a:ext cx="548700" cy="393600"/>
          </a:xfrm>
          <a:prstGeom prst="rect">
            <a:avLst/>
          </a:prstGeom>
          <a:noFill/>
          <a:ln>
            <a:noFill/>
          </a:ln>
        </p:spPr>
        <p:txBody>
          <a:bodyPr anchorCtr="0" anchor="ctr" bIns="91425" lIns="91425" spcFirstLastPara="1" rIns="91425" wrap="square" tIns="91425">
            <a:normAutofit/>
          </a:bodyPr>
          <a:lstStyle>
            <a:lvl1pPr lvl="0" algn="r">
              <a:buNone/>
              <a:defRPr sz="900">
                <a:solidFill>
                  <a:schemeClr val="dk2"/>
                </a:solidFill>
                <a:latin typeface="Nunito"/>
                <a:ea typeface="Nunito"/>
                <a:cs typeface="Nunito"/>
                <a:sym typeface="Nunito"/>
              </a:defRPr>
            </a:lvl1pPr>
            <a:lvl2pPr lvl="1" algn="r">
              <a:buNone/>
              <a:defRPr sz="900">
                <a:solidFill>
                  <a:schemeClr val="dk2"/>
                </a:solidFill>
                <a:latin typeface="Nunito"/>
                <a:ea typeface="Nunito"/>
                <a:cs typeface="Nunito"/>
                <a:sym typeface="Nunito"/>
              </a:defRPr>
            </a:lvl2pPr>
            <a:lvl3pPr lvl="2" algn="r">
              <a:buNone/>
              <a:defRPr sz="900">
                <a:solidFill>
                  <a:schemeClr val="dk2"/>
                </a:solidFill>
                <a:latin typeface="Nunito"/>
                <a:ea typeface="Nunito"/>
                <a:cs typeface="Nunito"/>
                <a:sym typeface="Nunito"/>
              </a:defRPr>
            </a:lvl3pPr>
            <a:lvl4pPr lvl="3" algn="r">
              <a:buNone/>
              <a:defRPr sz="900">
                <a:solidFill>
                  <a:schemeClr val="dk2"/>
                </a:solidFill>
                <a:latin typeface="Nunito"/>
                <a:ea typeface="Nunito"/>
                <a:cs typeface="Nunito"/>
                <a:sym typeface="Nunito"/>
              </a:defRPr>
            </a:lvl4pPr>
            <a:lvl5pPr lvl="4" algn="r">
              <a:buNone/>
              <a:defRPr sz="900">
                <a:solidFill>
                  <a:schemeClr val="dk2"/>
                </a:solidFill>
                <a:latin typeface="Nunito"/>
                <a:ea typeface="Nunito"/>
                <a:cs typeface="Nunito"/>
                <a:sym typeface="Nunito"/>
              </a:defRPr>
            </a:lvl5pPr>
            <a:lvl6pPr lvl="5" algn="r">
              <a:buNone/>
              <a:defRPr sz="900">
                <a:solidFill>
                  <a:schemeClr val="dk2"/>
                </a:solidFill>
                <a:latin typeface="Nunito"/>
                <a:ea typeface="Nunito"/>
                <a:cs typeface="Nunito"/>
                <a:sym typeface="Nunito"/>
              </a:defRPr>
            </a:lvl6pPr>
            <a:lvl7pPr lvl="6" algn="r">
              <a:buNone/>
              <a:defRPr sz="900">
                <a:solidFill>
                  <a:schemeClr val="dk2"/>
                </a:solidFill>
                <a:latin typeface="Nunito"/>
                <a:ea typeface="Nunito"/>
                <a:cs typeface="Nunito"/>
                <a:sym typeface="Nunito"/>
              </a:defRPr>
            </a:lvl7pPr>
            <a:lvl8pPr lvl="7" algn="r">
              <a:buNone/>
              <a:defRPr sz="900">
                <a:solidFill>
                  <a:schemeClr val="dk2"/>
                </a:solidFill>
                <a:latin typeface="Nunito"/>
                <a:ea typeface="Nunito"/>
                <a:cs typeface="Nunito"/>
                <a:sym typeface="Nunito"/>
              </a:defRPr>
            </a:lvl8pPr>
            <a:lvl9pPr lvl="8" algn="r">
              <a:buNone/>
              <a:defRPr sz="900">
                <a:solidFill>
                  <a:schemeClr val="dk2"/>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image" Target="../media/image1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 Id="rId3" Type="http://schemas.openxmlformats.org/officeDocument/2006/relationships/image" Target="../media/image17.pn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2.xml"/><Relationship Id="rId3" Type="http://schemas.openxmlformats.org/officeDocument/2006/relationships/image" Target="../media/image4.pn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3.xml"/><Relationship Id="rId3" Type="http://schemas.openxmlformats.org/officeDocument/2006/relationships/image" Target="../media/image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4.xml"/><Relationship Id="rId3" Type="http://schemas.openxmlformats.org/officeDocument/2006/relationships/image" Target="../media/image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7.xml"/><Relationship Id="rId3" Type="http://schemas.openxmlformats.org/officeDocument/2006/relationships/image" Target="../media/image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8.xml"/><Relationship Id="rId3" Type="http://schemas.openxmlformats.org/officeDocument/2006/relationships/image" Target="../media/image1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9.xml"/><Relationship Id="rId3" Type="http://schemas.openxmlformats.org/officeDocument/2006/relationships/image" Target="../media/image1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0.xml"/><Relationship Id="rId3" Type="http://schemas.openxmlformats.org/officeDocument/2006/relationships/image" Target="../media/image21.png"/><Relationship Id="rId4" Type="http://schemas.openxmlformats.org/officeDocument/2006/relationships/image" Target="../media/image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1.xml"/><Relationship Id="rId3" Type="http://schemas.openxmlformats.org/officeDocument/2006/relationships/image" Target="../media/image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8.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 Id="rId3" Type="http://schemas.openxmlformats.org/officeDocument/2006/relationships/image" Target="../media/image1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 Id="rId3" Type="http://schemas.openxmlformats.org/officeDocument/2006/relationships/image" Target="../media/image1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xml"/><Relationship Id="rId3" Type="http://schemas.openxmlformats.org/officeDocument/2006/relationships/image" Target="../media/image20.pn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xml"/><Relationship Id="rId3"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 name="Shape 276"/>
        <p:cNvGrpSpPr/>
        <p:nvPr/>
      </p:nvGrpSpPr>
      <p:grpSpPr>
        <a:xfrm>
          <a:off x="0" y="0"/>
          <a:ext cx="0" cy="0"/>
          <a:chOff x="0" y="0"/>
          <a:chExt cx="0" cy="0"/>
        </a:xfrm>
      </p:grpSpPr>
      <p:sp>
        <p:nvSpPr>
          <p:cNvPr id="277" name="Google Shape;277;p13"/>
          <p:cNvSpPr txBox="1"/>
          <p:nvPr>
            <p:ph type="ctrTitle"/>
          </p:nvPr>
        </p:nvSpPr>
        <p:spPr>
          <a:xfrm>
            <a:off x="824000" y="1613813"/>
            <a:ext cx="4255500" cy="18729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Introduction to Corneal Transplantation</a:t>
            </a:r>
            <a:endParaRPr/>
          </a:p>
        </p:txBody>
      </p:sp>
      <p:sp>
        <p:nvSpPr>
          <p:cNvPr id="278" name="Google Shape;278;p13"/>
          <p:cNvSpPr txBox="1"/>
          <p:nvPr>
            <p:ph idx="1" type="subTitle"/>
          </p:nvPr>
        </p:nvSpPr>
        <p:spPr>
          <a:xfrm>
            <a:off x="824000" y="3596300"/>
            <a:ext cx="4255500" cy="695400"/>
          </a:xfrm>
          <a:prstGeom prst="rect">
            <a:avLst/>
          </a:prstGeom>
        </p:spPr>
        <p:txBody>
          <a:bodyPr anchorCtr="0" anchor="t" bIns="91425" lIns="91425" spcFirstLastPara="1" rIns="91425" wrap="square" tIns="91425">
            <a:normAutofit fontScale="77500" lnSpcReduction="20000"/>
          </a:bodyPr>
          <a:lstStyle/>
          <a:p>
            <a:pPr indent="0" lvl="0" marL="0" rtl="0" algn="l">
              <a:spcBef>
                <a:spcPts val="0"/>
              </a:spcBef>
              <a:spcAft>
                <a:spcPts val="0"/>
              </a:spcAft>
              <a:buNone/>
            </a:pPr>
            <a:r>
              <a:rPr lang="en" sz="2093"/>
              <a:t>Jamie Choi, MD</a:t>
            </a:r>
            <a:endParaRPr sz="2093"/>
          </a:p>
          <a:p>
            <a:pPr indent="0" lvl="0" marL="0" rtl="0" algn="l">
              <a:spcBef>
                <a:spcPts val="0"/>
              </a:spcBef>
              <a:spcAft>
                <a:spcPts val="0"/>
              </a:spcAft>
              <a:buNone/>
            </a:pPr>
            <a:r>
              <a:rPr lang="en"/>
              <a:t>Fellowship-Trained Cornea and Cataract Surgeon</a:t>
            </a:r>
            <a:endParaRPr/>
          </a:p>
          <a:p>
            <a:pPr indent="0" lvl="0" marL="0" rtl="0" algn="l">
              <a:spcBef>
                <a:spcPts val="0"/>
              </a:spcBef>
              <a:spcAft>
                <a:spcPts val="0"/>
              </a:spcAft>
              <a:buNone/>
            </a:pPr>
            <a:r>
              <a:rPr lang="en"/>
              <a:t>Levin Eye Care</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9" name="Shape 329"/>
        <p:cNvGrpSpPr/>
        <p:nvPr/>
      </p:nvGrpSpPr>
      <p:grpSpPr>
        <a:xfrm>
          <a:off x="0" y="0"/>
          <a:ext cx="0" cy="0"/>
          <a:chOff x="0" y="0"/>
          <a:chExt cx="0" cy="0"/>
        </a:xfrm>
      </p:grpSpPr>
      <p:sp>
        <p:nvSpPr>
          <p:cNvPr id="330" name="Google Shape;330;p22"/>
          <p:cNvSpPr txBox="1"/>
          <p:nvPr>
            <p:ph type="title"/>
          </p:nvPr>
        </p:nvSpPr>
        <p:spPr>
          <a:xfrm>
            <a:off x="1303800" y="376400"/>
            <a:ext cx="3312000" cy="15900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Type of Transplant Depends on the Layer of Cornea Affected</a:t>
            </a:r>
            <a:endParaRPr/>
          </a:p>
        </p:txBody>
      </p:sp>
      <p:pic>
        <p:nvPicPr>
          <p:cNvPr id="331" name="Google Shape;331;p22"/>
          <p:cNvPicPr preferRelativeResize="0"/>
          <p:nvPr/>
        </p:nvPicPr>
        <p:blipFill>
          <a:blip r:embed="rId3">
            <a:alphaModFix/>
          </a:blip>
          <a:stretch>
            <a:fillRect/>
          </a:stretch>
        </p:blipFill>
        <p:spPr>
          <a:xfrm>
            <a:off x="5245700" y="41125"/>
            <a:ext cx="3602474" cy="5202776"/>
          </a:xfrm>
          <a:prstGeom prst="rect">
            <a:avLst/>
          </a:prstGeom>
          <a:noFill/>
          <a:ln>
            <a:noFill/>
          </a:ln>
        </p:spPr>
      </p:pic>
      <p:sp>
        <p:nvSpPr>
          <p:cNvPr id="332" name="Google Shape;332;p22"/>
          <p:cNvSpPr txBox="1"/>
          <p:nvPr>
            <p:ph idx="1" type="body"/>
          </p:nvPr>
        </p:nvSpPr>
        <p:spPr>
          <a:xfrm>
            <a:off x="1303800" y="2309675"/>
            <a:ext cx="3312000" cy="2221800"/>
          </a:xfrm>
          <a:prstGeom prst="rect">
            <a:avLst/>
          </a:prstGeom>
        </p:spPr>
        <p:txBody>
          <a:bodyPr anchorCtr="0" anchor="t" bIns="91425" lIns="91425" spcFirstLastPara="1" rIns="91425" wrap="square" tIns="91425">
            <a:normAutofit/>
          </a:bodyPr>
          <a:lstStyle/>
          <a:p>
            <a:pPr indent="-336550" lvl="0" marL="457200" rtl="0" algn="l">
              <a:spcBef>
                <a:spcPts val="0"/>
              </a:spcBef>
              <a:spcAft>
                <a:spcPts val="0"/>
              </a:spcAft>
              <a:buSzPts val="1700"/>
              <a:buChar char="●"/>
            </a:pPr>
            <a:r>
              <a:rPr lang="en" sz="1700"/>
              <a:t>Range from partial to full thickness</a:t>
            </a:r>
            <a:endParaRPr sz="1700"/>
          </a:p>
          <a:p>
            <a:pPr indent="0" lvl="0" marL="457200" rtl="0" algn="l">
              <a:spcBef>
                <a:spcPts val="1200"/>
              </a:spcBef>
              <a:spcAft>
                <a:spcPts val="1200"/>
              </a:spcAft>
              <a:buNone/>
            </a:pPr>
            <a:r>
              <a:t/>
            </a:r>
            <a:endParaRPr sz="170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6" name="Shape 336"/>
        <p:cNvGrpSpPr/>
        <p:nvPr/>
      </p:nvGrpSpPr>
      <p:grpSpPr>
        <a:xfrm>
          <a:off x="0" y="0"/>
          <a:ext cx="0" cy="0"/>
          <a:chOff x="0" y="0"/>
          <a:chExt cx="0" cy="0"/>
        </a:xfrm>
      </p:grpSpPr>
      <p:sp>
        <p:nvSpPr>
          <p:cNvPr id="337" name="Google Shape;337;p23"/>
          <p:cNvSpPr txBox="1"/>
          <p:nvPr>
            <p:ph type="title"/>
          </p:nvPr>
        </p:nvSpPr>
        <p:spPr>
          <a:xfrm>
            <a:off x="1303800" y="598575"/>
            <a:ext cx="7030500" cy="9993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Penetrating Keratoplasty (PK)</a:t>
            </a:r>
            <a:endParaRPr/>
          </a:p>
          <a:p>
            <a:pPr indent="0" lvl="0" marL="0" rtl="0" algn="ctr">
              <a:spcBef>
                <a:spcPts val="0"/>
              </a:spcBef>
              <a:spcAft>
                <a:spcPts val="0"/>
              </a:spcAft>
              <a:buNone/>
            </a:pPr>
            <a:r>
              <a:rPr lang="en"/>
              <a:t>= Full thickness</a:t>
            </a:r>
            <a:endParaRPr/>
          </a:p>
        </p:txBody>
      </p:sp>
      <p:pic>
        <p:nvPicPr>
          <p:cNvPr id="338" name="Google Shape;338;p23"/>
          <p:cNvPicPr preferRelativeResize="0"/>
          <p:nvPr/>
        </p:nvPicPr>
        <p:blipFill>
          <a:blip r:embed="rId3">
            <a:alphaModFix/>
          </a:blip>
          <a:stretch>
            <a:fillRect/>
          </a:stretch>
        </p:blipFill>
        <p:spPr>
          <a:xfrm>
            <a:off x="639525" y="1597875"/>
            <a:ext cx="3782290" cy="3240825"/>
          </a:xfrm>
          <a:prstGeom prst="rect">
            <a:avLst/>
          </a:prstGeom>
          <a:noFill/>
          <a:ln>
            <a:noFill/>
          </a:ln>
        </p:spPr>
      </p:pic>
      <p:pic>
        <p:nvPicPr>
          <p:cNvPr id="339" name="Google Shape;339;p23"/>
          <p:cNvPicPr preferRelativeResize="0"/>
          <p:nvPr/>
        </p:nvPicPr>
        <p:blipFill>
          <a:blip r:embed="rId4">
            <a:alphaModFix/>
          </a:blip>
          <a:stretch>
            <a:fillRect/>
          </a:stretch>
        </p:blipFill>
        <p:spPr>
          <a:xfrm>
            <a:off x="4616950" y="2197250"/>
            <a:ext cx="4339401" cy="204207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3" name="Shape 343"/>
        <p:cNvGrpSpPr/>
        <p:nvPr/>
      </p:nvGrpSpPr>
      <p:grpSpPr>
        <a:xfrm>
          <a:off x="0" y="0"/>
          <a:ext cx="0" cy="0"/>
          <a:chOff x="0" y="0"/>
          <a:chExt cx="0" cy="0"/>
        </a:xfrm>
      </p:grpSpPr>
      <p:sp>
        <p:nvSpPr>
          <p:cNvPr id="344" name="Google Shape;344;p24"/>
          <p:cNvSpPr txBox="1"/>
          <p:nvPr>
            <p:ph type="title"/>
          </p:nvPr>
        </p:nvSpPr>
        <p:spPr>
          <a:xfrm>
            <a:off x="1303800" y="598575"/>
            <a:ext cx="7030500" cy="9993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Deep Anterior Lamellar Keratoplasty (DALK)</a:t>
            </a:r>
            <a:endParaRPr/>
          </a:p>
        </p:txBody>
      </p:sp>
      <p:pic>
        <p:nvPicPr>
          <p:cNvPr id="345" name="Google Shape;345;p24"/>
          <p:cNvPicPr preferRelativeResize="0"/>
          <p:nvPr/>
        </p:nvPicPr>
        <p:blipFill>
          <a:blip r:embed="rId3">
            <a:alphaModFix/>
          </a:blip>
          <a:stretch>
            <a:fillRect/>
          </a:stretch>
        </p:blipFill>
        <p:spPr>
          <a:xfrm>
            <a:off x="554050" y="1989525"/>
            <a:ext cx="3486150" cy="1895475"/>
          </a:xfrm>
          <a:prstGeom prst="rect">
            <a:avLst/>
          </a:prstGeom>
          <a:noFill/>
          <a:ln>
            <a:noFill/>
          </a:ln>
        </p:spPr>
      </p:pic>
      <p:pic>
        <p:nvPicPr>
          <p:cNvPr id="346" name="Google Shape;346;p24"/>
          <p:cNvPicPr preferRelativeResize="0"/>
          <p:nvPr/>
        </p:nvPicPr>
        <p:blipFill>
          <a:blip r:embed="rId4">
            <a:alphaModFix/>
          </a:blip>
          <a:stretch>
            <a:fillRect/>
          </a:stretch>
        </p:blipFill>
        <p:spPr>
          <a:xfrm>
            <a:off x="4572000" y="1760925"/>
            <a:ext cx="4114800" cy="212407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0" name="Shape 350"/>
        <p:cNvGrpSpPr/>
        <p:nvPr/>
      </p:nvGrpSpPr>
      <p:grpSpPr>
        <a:xfrm>
          <a:off x="0" y="0"/>
          <a:ext cx="0" cy="0"/>
          <a:chOff x="0" y="0"/>
          <a:chExt cx="0" cy="0"/>
        </a:xfrm>
      </p:grpSpPr>
      <p:sp>
        <p:nvSpPr>
          <p:cNvPr id="351" name="Google Shape;351;p25"/>
          <p:cNvSpPr txBox="1"/>
          <p:nvPr>
            <p:ph type="title"/>
          </p:nvPr>
        </p:nvSpPr>
        <p:spPr>
          <a:xfrm>
            <a:off x="1303800" y="598575"/>
            <a:ext cx="7030500" cy="9993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Lamellar (Partial) Transplants</a:t>
            </a:r>
            <a:endParaRPr/>
          </a:p>
          <a:p>
            <a:pPr indent="0" lvl="0" marL="0" rtl="0" algn="ctr">
              <a:spcBef>
                <a:spcPts val="0"/>
              </a:spcBef>
              <a:spcAft>
                <a:spcPts val="0"/>
              </a:spcAft>
              <a:buNone/>
            </a:pPr>
            <a:r>
              <a:rPr lang="en"/>
              <a:t>DMEK and DSEK</a:t>
            </a:r>
            <a:endParaRPr/>
          </a:p>
        </p:txBody>
      </p:sp>
      <p:pic>
        <p:nvPicPr>
          <p:cNvPr id="352" name="Google Shape;352;p25"/>
          <p:cNvPicPr preferRelativeResize="0"/>
          <p:nvPr/>
        </p:nvPicPr>
        <p:blipFill>
          <a:blip r:embed="rId3">
            <a:alphaModFix/>
          </a:blip>
          <a:stretch>
            <a:fillRect/>
          </a:stretch>
        </p:blipFill>
        <p:spPr>
          <a:xfrm>
            <a:off x="1705450" y="1597875"/>
            <a:ext cx="5898226" cy="323967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6" name="Shape 356"/>
        <p:cNvGrpSpPr/>
        <p:nvPr/>
      </p:nvGrpSpPr>
      <p:grpSpPr>
        <a:xfrm>
          <a:off x="0" y="0"/>
          <a:ext cx="0" cy="0"/>
          <a:chOff x="0" y="0"/>
          <a:chExt cx="0" cy="0"/>
        </a:xfrm>
      </p:grpSpPr>
      <p:pic>
        <p:nvPicPr>
          <p:cNvPr id="357" name="Google Shape;357;p26"/>
          <p:cNvPicPr preferRelativeResize="0"/>
          <p:nvPr/>
        </p:nvPicPr>
        <p:blipFill>
          <a:blip r:embed="rId3">
            <a:alphaModFix/>
          </a:blip>
          <a:stretch>
            <a:fillRect/>
          </a:stretch>
        </p:blipFill>
        <p:spPr>
          <a:xfrm>
            <a:off x="1222025" y="0"/>
            <a:ext cx="6858000" cy="51435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1" name="Shape 361"/>
        <p:cNvGrpSpPr/>
        <p:nvPr/>
      </p:nvGrpSpPr>
      <p:grpSpPr>
        <a:xfrm>
          <a:off x="0" y="0"/>
          <a:ext cx="0" cy="0"/>
          <a:chOff x="0" y="0"/>
          <a:chExt cx="0" cy="0"/>
        </a:xfrm>
      </p:grpSpPr>
      <p:sp>
        <p:nvSpPr>
          <p:cNvPr id="362" name="Google Shape;362;p27"/>
          <p:cNvSpPr txBox="1"/>
          <p:nvPr>
            <p:ph type="title"/>
          </p:nvPr>
        </p:nvSpPr>
        <p:spPr>
          <a:xfrm>
            <a:off x="824000" y="1613825"/>
            <a:ext cx="5857800" cy="18729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Where do Donor Corneas Come From?</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6" name="Shape 366"/>
        <p:cNvGrpSpPr/>
        <p:nvPr/>
      </p:nvGrpSpPr>
      <p:grpSpPr>
        <a:xfrm>
          <a:off x="0" y="0"/>
          <a:ext cx="0" cy="0"/>
          <a:chOff x="0" y="0"/>
          <a:chExt cx="0" cy="0"/>
        </a:xfrm>
      </p:grpSpPr>
      <p:sp>
        <p:nvSpPr>
          <p:cNvPr id="367" name="Google Shape;367;p28"/>
          <p:cNvSpPr txBox="1"/>
          <p:nvPr>
            <p:ph type="title"/>
          </p:nvPr>
        </p:nvSpPr>
        <p:spPr>
          <a:xfrm>
            <a:off x="1303800" y="598575"/>
            <a:ext cx="7030500" cy="99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Donation Process</a:t>
            </a:r>
            <a:endParaRPr/>
          </a:p>
        </p:txBody>
      </p:sp>
      <p:sp>
        <p:nvSpPr>
          <p:cNvPr id="368" name="Google Shape;368;p28"/>
          <p:cNvSpPr txBox="1"/>
          <p:nvPr>
            <p:ph idx="1" type="body"/>
          </p:nvPr>
        </p:nvSpPr>
        <p:spPr>
          <a:xfrm>
            <a:off x="1303800" y="1990050"/>
            <a:ext cx="7030500" cy="2541600"/>
          </a:xfrm>
          <a:prstGeom prst="rect">
            <a:avLst/>
          </a:prstGeom>
        </p:spPr>
        <p:txBody>
          <a:bodyPr anchorCtr="0" anchor="t" bIns="91425" lIns="91425" spcFirstLastPara="1" rIns="91425" wrap="square" tIns="91425">
            <a:normAutofit/>
          </a:bodyPr>
          <a:lstStyle/>
          <a:p>
            <a:pPr indent="-311150" lvl="0" marL="457200" rtl="0" algn="l">
              <a:spcBef>
                <a:spcPts val="0"/>
              </a:spcBef>
              <a:spcAft>
                <a:spcPts val="0"/>
              </a:spcAft>
              <a:buSzPts val="1300"/>
              <a:buChar char="●"/>
            </a:pPr>
            <a:r>
              <a:rPr lang="en"/>
              <a:t>Included with universal organ donor consent</a:t>
            </a:r>
            <a:endParaRPr/>
          </a:p>
          <a:p>
            <a:pPr indent="-311150" lvl="0" marL="457200" rtl="0" algn="l">
              <a:spcBef>
                <a:spcPts val="0"/>
              </a:spcBef>
              <a:spcAft>
                <a:spcPts val="0"/>
              </a:spcAft>
              <a:buSzPts val="1300"/>
              <a:buChar char="●"/>
            </a:pPr>
            <a:r>
              <a:rPr lang="en"/>
              <a:t>Harvested at eye banks throughout the country</a:t>
            </a:r>
            <a:endParaRPr/>
          </a:p>
          <a:p>
            <a:pPr indent="-311150" lvl="0" marL="457200" rtl="0" algn="l">
              <a:spcBef>
                <a:spcPts val="0"/>
              </a:spcBef>
              <a:spcAft>
                <a:spcPts val="0"/>
              </a:spcAft>
              <a:buSzPts val="1300"/>
              <a:buChar char="●"/>
            </a:pPr>
            <a:r>
              <a:rPr lang="en"/>
              <a:t>Harvesting occurs within 12-24 hours of death</a:t>
            </a:r>
            <a:endParaRPr/>
          </a:p>
          <a:p>
            <a:pPr indent="-311150" lvl="0" marL="457200" rtl="0" algn="l">
              <a:spcBef>
                <a:spcPts val="0"/>
              </a:spcBef>
              <a:spcAft>
                <a:spcPts val="0"/>
              </a:spcAft>
              <a:buSzPts val="1300"/>
              <a:buChar char="●"/>
            </a:pPr>
            <a:r>
              <a:rPr lang="en"/>
              <a:t>Undergo extensive safety testing</a:t>
            </a:r>
            <a:endParaRPr/>
          </a:p>
          <a:p>
            <a:pPr indent="-298450" lvl="1" marL="914400" rtl="0" algn="l">
              <a:spcBef>
                <a:spcPts val="0"/>
              </a:spcBef>
              <a:spcAft>
                <a:spcPts val="0"/>
              </a:spcAft>
              <a:buSzPts val="1100"/>
              <a:buChar char="○"/>
            </a:pPr>
            <a:r>
              <a:rPr lang="en"/>
              <a:t>Infectious disease panel</a:t>
            </a:r>
            <a:endParaRPr/>
          </a:p>
          <a:p>
            <a:pPr indent="-298450" lvl="1" marL="914400" rtl="0" algn="l">
              <a:spcBef>
                <a:spcPts val="0"/>
              </a:spcBef>
              <a:spcAft>
                <a:spcPts val="0"/>
              </a:spcAft>
              <a:buSzPts val="1100"/>
              <a:buChar char="○"/>
            </a:pPr>
            <a:r>
              <a:rPr lang="en"/>
              <a:t>Endothelial cell counts</a:t>
            </a:r>
            <a:endParaRPr/>
          </a:p>
          <a:p>
            <a:pPr indent="-298450" lvl="1" marL="914400" rtl="0" algn="l">
              <a:spcBef>
                <a:spcPts val="0"/>
              </a:spcBef>
              <a:spcAft>
                <a:spcPts val="0"/>
              </a:spcAft>
              <a:buSzPts val="1100"/>
              <a:buChar char="○"/>
            </a:pPr>
            <a:r>
              <a:rPr lang="en"/>
              <a:t>Overall quality</a:t>
            </a:r>
            <a:endParaRPr/>
          </a:p>
          <a:p>
            <a:pPr indent="-311150" lvl="0" marL="457200" rtl="0" algn="l">
              <a:spcBef>
                <a:spcPts val="0"/>
              </a:spcBef>
              <a:spcAft>
                <a:spcPts val="0"/>
              </a:spcAft>
              <a:buSzPts val="1300"/>
              <a:buChar char="●"/>
            </a:pPr>
            <a:r>
              <a:rPr lang="en"/>
              <a:t>Immune privileged*</a:t>
            </a:r>
            <a:endParaRPr/>
          </a:p>
          <a:p>
            <a:pPr indent="-298450" lvl="1" marL="914400" rtl="0" algn="l">
              <a:spcBef>
                <a:spcPts val="0"/>
              </a:spcBef>
              <a:spcAft>
                <a:spcPts val="0"/>
              </a:spcAft>
              <a:buSzPts val="1100"/>
              <a:buChar char="○"/>
            </a:pPr>
            <a:r>
              <a:rPr lang="en"/>
              <a:t>Does not need Rh or ABO matching like other transplants</a:t>
            </a:r>
            <a:endParaRPr/>
          </a:p>
          <a:p>
            <a:pPr indent="-311150" lvl="0" marL="457200" rtl="0" algn="l">
              <a:spcBef>
                <a:spcPts val="0"/>
              </a:spcBef>
              <a:spcAft>
                <a:spcPts val="0"/>
              </a:spcAft>
              <a:buSzPts val="1300"/>
              <a:buChar char="●"/>
            </a:pPr>
            <a:r>
              <a:rPr lang="en"/>
              <a:t>Delivered to recipient within 2 weeks of death</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2" name="Shape 372"/>
        <p:cNvGrpSpPr/>
        <p:nvPr/>
      </p:nvGrpSpPr>
      <p:grpSpPr>
        <a:xfrm>
          <a:off x="0" y="0"/>
          <a:ext cx="0" cy="0"/>
          <a:chOff x="0" y="0"/>
          <a:chExt cx="0" cy="0"/>
        </a:xfrm>
      </p:grpSpPr>
      <p:pic>
        <p:nvPicPr>
          <p:cNvPr id="373" name="Google Shape;373;p29"/>
          <p:cNvPicPr preferRelativeResize="0"/>
          <p:nvPr/>
        </p:nvPicPr>
        <p:blipFill>
          <a:blip r:embed="rId3">
            <a:alphaModFix/>
          </a:blip>
          <a:stretch>
            <a:fillRect/>
          </a:stretch>
        </p:blipFill>
        <p:spPr>
          <a:xfrm>
            <a:off x="2189775" y="152400"/>
            <a:ext cx="4156050" cy="4838698"/>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7" name="Shape 377"/>
        <p:cNvGrpSpPr/>
        <p:nvPr/>
      </p:nvGrpSpPr>
      <p:grpSpPr>
        <a:xfrm>
          <a:off x="0" y="0"/>
          <a:ext cx="0" cy="0"/>
          <a:chOff x="0" y="0"/>
          <a:chExt cx="0" cy="0"/>
        </a:xfrm>
      </p:grpSpPr>
      <p:pic>
        <p:nvPicPr>
          <p:cNvPr id="378" name="Google Shape;378;p30"/>
          <p:cNvPicPr preferRelativeResize="0"/>
          <p:nvPr/>
        </p:nvPicPr>
        <p:blipFill>
          <a:blip r:embed="rId3">
            <a:alphaModFix/>
          </a:blip>
          <a:stretch>
            <a:fillRect/>
          </a:stretch>
        </p:blipFill>
        <p:spPr>
          <a:xfrm>
            <a:off x="1081600" y="736025"/>
            <a:ext cx="6961326" cy="35311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2" name="Shape 382"/>
        <p:cNvGrpSpPr/>
        <p:nvPr/>
      </p:nvGrpSpPr>
      <p:grpSpPr>
        <a:xfrm>
          <a:off x="0" y="0"/>
          <a:ext cx="0" cy="0"/>
          <a:chOff x="0" y="0"/>
          <a:chExt cx="0" cy="0"/>
        </a:xfrm>
      </p:grpSpPr>
      <p:pic>
        <p:nvPicPr>
          <p:cNvPr id="383" name="Google Shape;383;p31"/>
          <p:cNvPicPr preferRelativeResize="0"/>
          <p:nvPr/>
        </p:nvPicPr>
        <p:blipFill>
          <a:blip r:embed="rId3">
            <a:alphaModFix/>
          </a:blip>
          <a:stretch>
            <a:fillRect/>
          </a:stretch>
        </p:blipFill>
        <p:spPr>
          <a:xfrm>
            <a:off x="1764825" y="152400"/>
            <a:ext cx="6075020" cy="48387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 name="Shape 282"/>
        <p:cNvGrpSpPr/>
        <p:nvPr/>
      </p:nvGrpSpPr>
      <p:grpSpPr>
        <a:xfrm>
          <a:off x="0" y="0"/>
          <a:ext cx="0" cy="0"/>
          <a:chOff x="0" y="0"/>
          <a:chExt cx="0" cy="0"/>
        </a:xfrm>
      </p:grpSpPr>
      <p:sp>
        <p:nvSpPr>
          <p:cNvPr id="283" name="Google Shape;283;p14"/>
          <p:cNvSpPr txBox="1"/>
          <p:nvPr>
            <p:ph type="title"/>
          </p:nvPr>
        </p:nvSpPr>
        <p:spPr>
          <a:xfrm>
            <a:off x="1303800" y="598575"/>
            <a:ext cx="7030500" cy="99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Key Discussion Points</a:t>
            </a:r>
            <a:endParaRPr/>
          </a:p>
        </p:txBody>
      </p:sp>
      <p:sp>
        <p:nvSpPr>
          <p:cNvPr id="284" name="Google Shape;284;p14"/>
          <p:cNvSpPr txBox="1"/>
          <p:nvPr>
            <p:ph idx="1" type="body"/>
          </p:nvPr>
        </p:nvSpPr>
        <p:spPr>
          <a:xfrm>
            <a:off x="1303800" y="1990050"/>
            <a:ext cx="7030500" cy="2541600"/>
          </a:xfrm>
          <a:prstGeom prst="rect">
            <a:avLst/>
          </a:prstGeom>
        </p:spPr>
        <p:txBody>
          <a:bodyPr anchorCtr="0" anchor="t" bIns="91425" lIns="91425" spcFirstLastPara="1" rIns="91425" wrap="square" tIns="91425">
            <a:normAutofit/>
          </a:bodyPr>
          <a:lstStyle/>
          <a:p>
            <a:pPr indent="-355600" lvl="0" marL="457200" rtl="0" algn="l">
              <a:spcBef>
                <a:spcPts val="0"/>
              </a:spcBef>
              <a:spcAft>
                <a:spcPts val="0"/>
              </a:spcAft>
              <a:buSzPts val="2000"/>
              <a:buChar char="●"/>
            </a:pPr>
            <a:r>
              <a:rPr lang="en" sz="2000"/>
              <a:t>Function of the Cornea</a:t>
            </a:r>
            <a:endParaRPr sz="2000"/>
          </a:p>
          <a:p>
            <a:pPr indent="-355600" lvl="0" marL="457200" rtl="0" algn="l">
              <a:spcBef>
                <a:spcPts val="0"/>
              </a:spcBef>
              <a:spcAft>
                <a:spcPts val="0"/>
              </a:spcAft>
              <a:buSzPts val="2000"/>
              <a:buChar char="●"/>
            </a:pPr>
            <a:r>
              <a:rPr lang="en" sz="2000"/>
              <a:t>Reasons for Corneal Transplantation</a:t>
            </a:r>
            <a:endParaRPr sz="2000"/>
          </a:p>
          <a:p>
            <a:pPr indent="-355600" lvl="0" marL="457200" rtl="0" algn="l">
              <a:spcBef>
                <a:spcPts val="0"/>
              </a:spcBef>
              <a:spcAft>
                <a:spcPts val="0"/>
              </a:spcAft>
              <a:buSzPts val="2000"/>
              <a:buChar char="●"/>
            </a:pPr>
            <a:r>
              <a:rPr lang="en" sz="2000"/>
              <a:t>Process of Corneal Donation</a:t>
            </a:r>
            <a:endParaRPr sz="2000"/>
          </a:p>
          <a:p>
            <a:pPr indent="-355600" lvl="0" marL="457200" rtl="0" algn="l">
              <a:spcBef>
                <a:spcPts val="0"/>
              </a:spcBef>
              <a:spcAft>
                <a:spcPts val="0"/>
              </a:spcAft>
              <a:buSzPts val="2000"/>
              <a:buChar char="●"/>
            </a:pPr>
            <a:r>
              <a:rPr lang="en" sz="2000"/>
              <a:t>Types of Corneal Transplants</a:t>
            </a:r>
            <a:endParaRPr sz="2000"/>
          </a:p>
          <a:p>
            <a:pPr indent="-355600" lvl="0" marL="457200" rtl="0" algn="l">
              <a:spcBef>
                <a:spcPts val="0"/>
              </a:spcBef>
              <a:spcAft>
                <a:spcPts val="0"/>
              </a:spcAft>
              <a:buSzPts val="2000"/>
              <a:buChar char="●"/>
            </a:pPr>
            <a:r>
              <a:rPr lang="en" sz="2000"/>
              <a:t>Risks and Benefits</a:t>
            </a:r>
            <a:endParaRPr sz="2000"/>
          </a:p>
          <a:p>
            <a:pPr indent="-355600" lvl="0" marL="457200" rtl="0" algn="l">
              <a:spcBef>
                <a:spcPts val="0"/>
              </a:spcBef>
              <a:spcAft>
                <a:spcPts val="0"/>
              </a:spcAft>
              <a:buSzPts val="2000"/>
              <a:buChar char="●"/>
            </a:pPr>
            <a:r>
              <a:rPr lang="en" sz="2000"/>
              <a:t>Questions</a:t>
            </a:r>
            <a:endParaRPr sz="200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7" name="Shape 387"/>
        <p:cNvGrpSpPr/>
        <p:nvPr/>
      </p:nvGrpSpPr>
      <p:grpSpPr>
        <a:xfrm>
          <a:off x="0" y="0"/>
          <a:ext cx="0" cy="0"/>
          <a:chOff x="0" y="0"/>
          <a:chExt cx="0" cy="0"/>
        </a:xfrm>
      </p:grpSpPr>
      <p:pic>
        <p:nvPicPr>
          <p:cNvPr id="388" name="Google Shape;388;p32"/>
          <p:cNvPicPr preferRelativeResize="0"/>
          <p:nvPr/>
        </p:nvPicPr>
        <p:blipFill>
          <a:blip r:embed="rId3">
            <a:alphaModFix/>
          </a:blip>
          <a:stretch>
            <a:fillRect/>
          </a:stretch>
        </p:blipFill>
        <p:spPr>
          <a:xfrm>
            <a:off x="283650" y="589875"/>
            <a:ext cx="3888200" cy="3895974"/>
          </a:xfrm>
          <a:prstGeom prst="rect">
            <a:avLst/>
          </a:prstGeom>
          <a:noFill/>
          <a:ln>
            <a:noFill/>
          </a:ln>
        </p:spPr>
      </p:pic>
      <p:pic>
        <p:nvPicPr>
          <p:cNvPr id="389" name="Google Shape;389;p32"/>
          <p:cNvPicPr preferRelativeResize="0"/>
          <p:nvPr/>
        </p:nvPicPr>
        <p:blipFill>
          <a:blip r:embed="rId4">
            <a:alphaModFix/>
          </a:blip>
          <a:stretch>
            <a:fillRect/>
          </a:stretch>
        </p:blipFill>
        <p:spPr>
          <a:xfrm>
            <a:off x="4624225" y="552375"/>
            <a:ext cx="3888200" cy="38882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3" name="Shape 393"/>
        <p:cNvGrpSpPr/>
        <p:nvPr/>
      </p:nvGrpSpPr>
      <p:grpSpPr>
        <a:xfrm>
          <a:off x="0" y="0"/>
          <a:ext cx="0" cy="0"/>
          <a:chOff x="0" y="0"/>
          <a:chExt cx="0" cy="0"/>
        </a:xfrm>
      </p:grpSpPr>
      <p:pic>
        <p:nvPicPr>
          <p:cNvPr id="394" name="Google Shape;394;p33"/>
          <p:cNvPicPr preferRelativeResize="0"/>
          <p:nvPr/>
        </p:nvPicPr>
        <p:blipFill>
          <a:blip r:embed="rId3">
            <a:alphaModFix/>
          </a:blip>
          <a:stretch>
            <a:fillRect/>
          </a:stretch>
        </p:blipFill>
        <p:spPr>
          <a:xfrm>
            <a:off x="152400" y="152400"/>
            <a:ext cx="8604905" cy="48387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8" name="Shape 398"/>
        <p:cNvGrpSpPr/>
        <p:nvPr/>
      </p:nvGrpSpPr>
      <p:grpSpPr>
        <a:xfrm>
          <a:off x="0" y="0"/>
          <a:ext cx="0" cy="0"/>
          <a:chOff x="0" y="0"/>
          <a:chExt cx="0" cy="0"/>
        </a:xfrm>
      </p:grpSpPr>
      <p:sp>
        <p:nvSpPr>
          <p:cNvPr id="399" name="Google Shape;399;p34"/>
          <p:cNvSpPr txBox="1"/>
          <p:nvPr>
            <p:ph type="title"/>
          </p:nvPr>
        </p:nvSpPr>
        <p:spPr>
          <a:xfrm>
            <a:off x="1303800" y="598575"/>
            <a:ext cx="7030500" cy="99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Potential Risks and Complications</a:t>
            </a:r>
            <a:endParaRPr/>
          </a:p>
        </p:txBody>
      </p:sp>
      <p:sp>
        <p:nvSpPr>
          <p:cNvPr id="400" name="Google Shape;400;p34"/>
          <p:cNvSpPr txBox="1"/>
          <p:nvPr>
            <p:ph idx="1" type="body"/>
          </p:nvPr>
        </p:nvSpPr>
        <p:spPr>
          <a:xfrm>
            <a:off x="1303800" y="1518325"/>
            <a:ext cx="7030500" cy="3059700"/>
          </a:xfrm>
          <a:prstGeom prst="rect">
            <a:avLst/>
          </a:prstGeom>
        </p:spPr>
        <p:txBody>
          <a:bodyPr anchorCtr="0" anchor="t" bIns="91425" lIns="91425" spcFirstLastPara="1" rIns="91425" wrap="square" tIns="91425">
            <a:normAutofit/>
          </a:bodyPr>
          <a:lstStyle/>
          <a:p>
            <a:pPr indent="-330200" lvl="0" marL="457200" rtl="0" algn="l">
              <a:spcBef>
                <a:spcPts val="0"/>
              </a:spcBef>
              <a:spcAft>
                <a:spcPts val="0"/>
              </a:spcAft>
              <a:buSzPts val="1600"/>
              <a:buChar char="●"/>
            </a:pPr>
            <a:r>
              <a:rPr lang="en" sz="1600"/>
              <a:t>Risk of rejection (varies between 2-20%)</a:t>
            </a:r>
            <a:endParaRPr sz="1600"/>
          </a:p>
          <a:p>
            <a:pPr indent="-317500" lvl="1" marL="914400" rtl="0" algn="l">
              <a:spcBef>
                <a:spcPts val="0"/>
              </a:spcBef>
              <a:spcAft>
                <a:spcPts val="0"/>
              </a:spcAft>
              <a:buSzPts val="1400"/>
              <a:buChar char="○"/>
            </a:pPr>
            <a:r>
              <a:rPr lang="en" sz="1400"/>
              <a:t>Much higher with full thickness grafts (PK)</a:t>
            </a:r>
            <a:endParaRPr sz="1400"/>
          </a:p>
          <a:p>
            <a:pPr indent="-317500" lvl="1" marL="914400" rtl="0" algn="l">
              <a:spcBef>
                <a:spcPts val="0"/>
              </a:spcBef>
              <a:spcAft>
                <a:spcPts val="0"/>
              </a:spcAft>
              <a:buSzPts val="1400"/>
              <a:buChar char="○"/>
            </a:pPr>
            <a:r>
              <a:rPr lang="en" sz="1400"/>
              <a:t>Higher in repeat transplants</a:t>
            </a:r>
            <a:endParaRPr sz="1400"/>
          </a:p>
          <a:p>
            <a:pPr indent="-330200" lvl="0" marL="457200" rtl="0" algn="l">
              <a:spcBef>
                <a:spcPts val="0"/>
              </a:spcBef>
              <a:spcAft>
                <a:spcPts val="0"/>
              </a:spcAft>
              <a:buSzPts val="1600"/>
              <a:buChar char="●"/>
            </a:pPr>
            <a:r>
              <a:rPr lang="en" sz="1600"/>
              <a:t>Risk of failure</a:t>
            </a:r>
            <a:endParaRPr sz="1600"/>
          </a:p>
          <a:p>
            <a:pPr indent="-317500" lvl="1" marL="914400" rtl="0" algn="l">
              <a:spcBef>
                <a:spcPts val="0"/>
              </a:spcBef>
              <a:spcAft>
                <a:spcPts val="0"/>
              </a:spcAft>
              <a:buSzPts val="1400"/>
              <a:buChar char="○"/>
            </a:pPr>
            <a:r>
              <a:rPr lang="en" sz="1400"/>
              <a:t>Partial thickness grafts (10-20 years)</a:t>
            </a:r>
            <a:endParaRPr sz="1400"/>
          </a:p>
          <a:p>
            <a:pPr indent="-317500" lvl="1" marL="914400" rtl="0" algn="l">
              <a:spcBef>
                <a:spcPts val="0"/>
              </a:spcBef>
              <a:spcAft>
                <a:spcPts val="0"/>
              </a:spcAft>
              <a:buSzPts val="1400"/>
              <a:buChar char="○"/>
            </a:pPr>
            <a:r>
              <a:rPr lang="en" sz="1400"/>
              <a:t>Full thickness grafts (about 10 years)</a:t>
            </a:r>
            <a:endParaRPr sz="1400"/>
          </a:p>
          <a:p>
            <a:pPr indent="-330200" lvl="0" marL="457200" rtl="0" algn="l">
              <a:spcBef>
                <a:spcPts val="0"/>
              </a:spcBef>
              <a:spcAft>
                <a:spcPts val="0"/>
              </a:spcAft>
              <a:buSzPts val="1600"/>
              <a:buChar char="●"/>
            </a:pPr>
            <a:r>
              <a:rPr lang="en" sz="1600"/>
              <a:t>Development of glaucoma</a:t>
            </a:r>
            <a:endParaRPr sz="1600"/>
          </a:p>
          <a:p>
            <a:pPr indent="-317500" lvl="1" marL="914400" rtl="0" algn="l">
              <a:spcBef>
                <a:spcPts val="0"/>
              </a:spcBef>
              <a:spcAft>
                <a:spcPts val="0"/>
              </a:spcAft>
              <a:buSzPts val="1400"/>
              <a:buChar char="○"/>
            </a:pPr>
            <a:r>
              <a:rPr lang="en" sz="1400"/>
              <a:t>Associated with chronic steroid use</a:t>
            </a:r>
            <a:endParaRPr sz="1400"/>
          </a:p>
          <a:p>
            <a:pPr indent="-330200" lvl="0" marL="457200" rtl="0" algn="l">
              <a:spcBef>
                <a:spcPts val="0"/>
              </a:spcBef>
              <a:spcAft>
                <a:spcPts val="0"/>
              </a:spcAft>
              <a:buSzPts val="1600"/>
              <a:buChar char="●"/>
            </a:pPr>
            <a:r>
              <a:rPr lang="en" sz="1600"/>
              <a:t>Risk of infection (&lt;1%)</a:t>
            </a:r>
            <a:endParaRPr sz="1600"/>
          </a:p>
          <a:p>
            <a:pPr indent="-330200" lvl="0" marL="457200" rtl="0" algn="l">
              <a:spcBef>
                <a:spcPts val="0"/>
              </a:spcBef>
              <a:spcAft>
                <a:spcPts val="0"/>
              </a:spcAft>
              <a:buSzPts val="1600"/>
              <a:buChar char="●"/>
            </a:pPr>
            <a:r>
              <a:rPr lang="en" sz="1600"/>
              <a:t>Other: Bleeding, cataract formation, retinal detachment, astigmatism</a:t>
            </a:r>
            <a:endParaRPr sz="1600"/>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4" name="Shape 404"/>
        <p:cNvGrpSpPr/>
        <p:nvPr/>
      </p:nvGrpSpPr>
      <p:grpSpPr>
        <a:xfrm>
          <a:off x="0" y="0"/>
          <a:ext cx="0" cy="0"/>
          <a:chOff x="0" y="0"/>
          <a:chExt cx="0" cy="0"/>
        </a:xfrm>
      </p:grpSpPr>
      <p:sp>
        <p:nvSpPr>
          <p:cNvPr id="405" name="Google Shape;405;p35"/>
          <p:cNvSpPr txBox="1"/>
          <p:nvPr>
            <p:ph type="title"/>
          </p:nvPr>
        </p:nvSpPr>
        <p:spPr>
          <a:xfrm>
            <a:off x="1303800" y="598575"/>
            <a:ext cx="7030500" cy="99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Goals of Transplantation</a:t>
            </a:r>
            <a:endParaRPr/>
          </a:p>
        </p:txBody>
      </p:sp>
      <p:sp>
        <p:nvSpPr>
          <p:cNvPr id="406" name="Google Shape;406;p35"/>
          <p:cNvSpPr txBox="1"/>
          <p:nvPr>
            <p:ph idx="1" type="body"/>
          </p:nvPr>
        </p:nvSpPr>
        <p:spPr>
          <a:xfrm>
            <a:off x="1303800" y="1990050"/>
            <a:ext cx="7030500" cy="2541600"/>
          </a:xfrm>
          <a:prstGeom prst="rect">
            <a:avLst/>
          </a:prstGeom>
        </p:spPr>
        <p:txBody>
          <a:bodyPr anchorCtr="0" anchor="t" bIns="91425" lIns="91425" spcFirstLastPara="1" rIns="91425" wrap="square" tIns="91425">
            <a:normAutofit/>
          </a:bodyPr>
          <a:lstStyle/>
          <a:p>
            <a:pPr indent="-330200" lvl="0" marL="457200" rtl="0" algn="l">
              <a:spcBef>
                <a:spcPts val="0"/>
              </a:spcBef>
              <a:spcAft>
                <a:spcPts val="0"/>
              </a:spcAft>
              <a:buSzPts val="1600"/>
              <a:buChar char="●"/>
            </a:pPr>
            <a:r>
              <a:rPr lang="en" sz="1600"/>
              <a:t>Depends on the underlying disease process</a:t>
            </a:r>
            <a:endParaRPr sz="1600"/>
          </a:p>
          <a:p>
            <a:pPr indent="-330200" lvl="0" marL="457200" rtl="0" algn="l">
              <a:spcBef>
                <a:spcPts val="0"/>
              </a:spcBef>
              <a:spcAft>
                <a:spcPts val="0"/>
              </a:spcAft>
              <a:buSzPts val="1600"/>
              <a:buChar char="●"/>
            </a:pPr>
            <a:r>
              <a:rPr lang="en" sz="1600"/>
              <a:t>Ultimately to restore vision, but may not be “perfect”</a:t>
            </a:r>
            <a:endParaRPr sz="1600"/>
          </a:p>
          <a:p>
            <a:pPr indent="-330200" lvl="0" marL="457200" rtl="0" algn="l">
              <a:spcBef>
                <a:spcPts val="0"/>
              </a:spcBef>
              <a:spcAft>
                <a:spcPts val="0"/>
              </a:spcAft>
              <a:buSzPts val="1600"/>
              <a:buChar char="●"/>
            </a:pPr>
            <a:r>
              <a:rPr lang="en" sz="1600"/>
              <a:t>May still require glasses and/or contact lenses afterwards</a:t>
            </a:r>
            <a:endParaRPr sz="1600"/>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0" name="Shape 410"/>
        <p:cNvGrpSpPr/>
        <p:nvPr/>
      </p:nvGrpSpPr>
      <p:grpSpPr>
        <a:xfrm>
          <a:off x="0" y="0"/>
          <a:ext cx="0" cy="0"/>
          <a:chOff x="0" y="0"/>
          <a:chExt cx="0" cy="0"/>
        </a:xfrm>
      </p:grpSpPr>
      <p:sp>
        <p:nvSpPr>
          <p:cNvPr id="411" name="Google Shape;411;p36"/>
          <p:cNvSpPr txBox="1"/>
          <p:nvPr>
            <p:ph type="title"/>
          </p:nvPr>
        </p:nvSpPr>
        <p:spPr>
          <a:xfrm>
            <a:off x="824000" y="1613825"/>
            <a:ext cx="5857800" cy="18729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Questions</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8" name="Shape 288"/>
        <p:cNvGrpSpPr/>
        <p:nvPr/>
      </p:nvGrpSpPr>
      <p:grpSpPr>
        <a:xfrm>
          <a:off x="0" y="0"/>
          <a:ext cx="0" cy="0"/>
          <a:chOff x="0" y="0"/>
          <a:chExt cx="0" cy="0"/>
        </a:xfrm>
      </p:grpSpPr>
      <p:sp>
        <p:nvSpPr>
          <p:cNvPr id="289" name="Google Shape;289;p15"/>
          <p:cNvSpPr txBox="1"/>
          <p:nvPr>
            <p:ph type="title"/>
          </p:nvPr>
        </p:nvSpPr>
        <p:spPr>
          <a:xfrm>
            <a:off x="1303800" y="598575"/>
            <a:ext cx="7030500" cy="99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What is the Cornea? </a:t>
            </a:r>
            <a:endParaRPr/>
          </a:p>
        </p:txBody>
      </p:sp>
      <p:sp>
        <p:nvSpPr>
          <p:cNvPr id="290" name="Google Shape;290;p15"/>
          <p:cNvSpPr txBox="1"/>
          <p:nvPr>
            <p:ph idx="1" type="body"/>
          </p:nvPr>
        </p:nvSpPr>
        <p:spPr>
          <a:xfrm>
            <a:off x="1303800" y="1597875"/>
            <a:ext cx="3639000" cy="25416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SzPts val="2000"/>
              <a:buChar char="●"/>
            </a:pPr>
            <a:r>
              <a:rPr lang="en" sz="2000"/>
              <a:t>Clear, dome-shaped, outermost layer of the eye</a:t>
            </a:r>
            <a:endParaRPr sz="2000"/>
          </a:p>
          <a:p>
            <a:pPr indent="-355600" lvl="0" marL="457200" rtl="0" algn="l">
              <a:spcBef>
                <a:spcPts val="0"/>
              </a:spcBef>
              <a:spcAft>
                <a:spcPts val="0"/>
              </a:spcAft>
              <a:buSzPts val="2000"/>
              <a:buChar char="●"/>
            </a:pPr>
            <a:r>
              <a:rPr lang="en" sz="2000"/>
              <a:t>Helps to focus light to the back of the eye</a:t>
            </a:r>
            <a:endParaRPr sz="2000"/>
          </a:p>
          <a:p>
            <a:pPr indent="-355600" lvl="0" marL="457200" rtl="0" algn="l">
              <a:spcBef>
                <a:spcPts val="0"/>
              </a:spcBef>
              <a:spcAft>
                <a:spcPts val="0"/>
              </a:spcAft>
              <a:buSzPts val="2000"/>
              <a:buChar char="●"/>
            </a:pPr>
            <a:r>
              <a:rPr lang="en" sz="2000"/>
              <a:t>Acts as physical barrier to the inner parts of the eye</a:t>
            </a:r>
            <a:endParaRPr sz="2000"/>
          </a:p>
          <a:p>
            <a:pPr indent="-355600" lvl="0" marL="457200" rtl="0" algn="l">
              <a:spcBef>
                <a:spcPts val="0"/>
              </a:spcBef>
              <a:spcAft>
                <a:spcPts val="0"/>
              </a:spcAft>
              <a:buSzPts val="2000"/>
              <a:buChar char="●"/>
            </a:pPr>
            <a:r>
              <a:rPr lang="en" sz="2000"/>
              <a:t>Must remain clear for good vision</a:t>
            </a:r>
            <a:endParaRPr sz="2000"/>
          </a:p>
          <a:p>
            <a:pPr indent="0" lvl="0" marL="457200" rtl="0" algn="l">
              <a:spcBef>
                <a:spcPts val="1200"/>
              </a:spcBef>
              <a:spcAft>
                <a:spcPts val="1200"/>
              </a:spcAft>
              <a:buNone/>
            </a:pPr>
            <a:r>
              <a:t/>
            </a:r>
            <a:endParaRPr sz="1600"/>
          </a:p>
        </p:txBody>
      </p:sp>
      <p:pic>
        <p:nvPicPr>
          <p:cNvPr id="291" name="Google Shape;291;p15"/>
          <p:cNvPicPr preferRelativeResize="0"/>
          <p:nvPr/>
        </p:nvPicPr>
        <p:blipFill>
          <a:blip r:embed="rId3">
            <a:alphaModFix/>
          </a:blip>
          <a:stretch>
            <a:fillRect/>
          </a:stretch>
        </p:blipFill>
        <p:spPr>
          <a:xfrm>
            <a:off x="5846975" y="418725"/>
            <a:ext cx="2893124" cy="1929349"/>
          </a:xfrm>
          <a:prstGeom prst="rect">
            <a:avLst/>
          </a:prstGeom>
          <a:noFill/>
          <a:ln>
            <a:noFill/>
          </a:ln>
        </p:spPr>
      </p:pic>
      <p:pic>
        <p:nvPicPr>
          <p:cNvPr id="292" name="Google Shape;292;p15"/>
          <p:cNvPicPr preferRelativeResize="0"/>
          <p:nvPr/>
        </p:nvPicPr>
        <p:blipFill>
          <a:blip r:embed="rId4">
            <a:alphaModFix/>
          </a:blip>
          <a:stretch>
            <a:fillRect/>
          </a:stretch>
        </p:blipFill>
        <p:spPr>
          <a:xfrm>
            <a:off x="5573775" y="2449199"/>
            <a:ext cx="3217058" cy="24906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 name="Shape 296"/>
        <p:cNvGrpSpPr/>
        <p:nvPr/>
      </p:nvGrpSpPr>
      <p:grpSpPr>
        <a:xfrm>
          <a:off x="0" y="0"/>
          <a:ext cx="0" cy="0"/>
          <a:chOff x="0" y="0"/>
          <a:chExt cx="0" cy="0"/>
        </a:xfrm>
      </p:grpSpPr>
      <p:sp>
        <p:nvSpPr>
          <p:cNvPr id="297" name="Google Shape;297;p16"/>
          <p:cNvSpPr txBox="1"/>
          <p:nvPr>
            <p:ph type="title"/>
          </p:nvPr>
        </p:nvSpPr>
        <p:spPr>
          <a:xfrm>
            <a:off x="1303800" y="598575"/>
            <a:ext cx="7030500" cy="99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Corneal Anatomy</a:t>
            </a:r>
            <a:endParaRPr/>
          </a:p>
        </p:txBody>
      </p:sp>
      <p:pic>
        <p:nvPicPr>
          <p:cNvPr id="298" name="Google Shape;298;p16"/>
          <p:cNvPicPr preferRelativeResize="0"/>
          <p:nvPr/>
        </p:nvPicPr>
        <p:blipFill>
          <a:blip r:embed="rId3">
            <a:alphaModFix/>
          </a:blip>
          <a:stretch>
            <a:fillRect/>
          </a:stretch>
        </p:blipFill>
        <p:spPr>
          <a:xfrm>
            <a:off x="2314500" y="1220450"/>
            <a:ext cx="5209075" cy="35385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2" name="Shape 302"/>
        <p:cNvGrpSpPr/>
        <p:nvPr/>
      </p:nvGrpSpPr>
      <p:grpSpPr>
        <a:xfrm>
          <a:off x="0" y="0"/>
          <a:ext cx="0" cy="0"/>
          <a:chOff x="0" y="0"/>
          <a:chExt cx="0" cy="0"/>
        </a:xfrm>
      </p:grpSpPr>
      <p:sp>
        <p:nvSpPr>
          <p:cNvPr id="303" name="Google Shape;303;p17"/>
          <p:cNvSpPr txBox="1"/>
          <p:nvPr>
            <p:ph type="title"/>
          </p:nvPr>
        </p:nvSpPr>
        <p:spPr>
          <a:xfrm>
            <a:off x="1303800" y="598575"/>
            <a:ext cx="7030500" cy="99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Reasons for Corneal Transplantation</a:t>
            </a:r>
            <a:endParaRPr/>
          </a:p>
        </p:txBody>
      </p:sp>
      <p:sp>
        <p:nvSpPr>
          <p:cNvPr id="304" name="Google Shape;304;p17"/>
          <p:cNvSpPr txBox="1"/>
          <p:nvPr>
            <p:ph idx="1" type="body"/>
          </p:nvPr>
        </p:nvSpPr>
        <p:spPr>
          <a:xfrm>
            <a:off x="1303800" y="1597875"/>
            <a:ext cx="7030500" cy="2541600"/>
          </a:xfrm>
          <a:prstGeom prst="rect">
            <a:avLst/>
          </a:prstGeom>
        </p:spPr>
        <p:txBody>
          <a:bodyPr anchorCtr="0" anchor="t" bIns="91425" lIns="91425" spcFirstLastPara="1" rIns="91425" wrap="square" tIns="91425">
            <a:noAutofit/>
          </a:bodyPr>
          <a:lstStyle/>
          <a:p>
            <a:pPr indent="-361950" lvl="0" marL="457200" rtl="0" algn="l">
              <a:spcBef>
                <a:spcPts val="0"/>
              </a:spcBef>
              <a:spcAft>
                <a:spcPts val="0"/>
              </a:spcAft>
              <a:buSzPts val="2100"/>
              <a:buChar char="●"/>
            </a:pPr>
            <a:r>
              <a:rPr lang="en" sz="2100"/>
              <a:t>Scarring</a:t>
            </a:r>
            <a:endParaRPr sz="2100"/>
          </a:p>
          <a:p>
            <a:pPr indent="-361950" lvl="0" marL="457200" rtl="0" algn="l">
              <a:spcBef>
                <a:spcPts val="0"/>
              </a:spcBef>
              <a:spcAft>
                <a:spcPts val="0"/>
              </a:spcAft>
              <a:buSzPts val="2100"/>
              <a:buChar char="●"/>
            </a:pPr>
            <a:r>
              <a:rPr lang="en" sz="2100"/>
              <a:t>Perforation</a:t>
            </a:r>
            <a:endParaRPr sz="2100"/>
          </a:p>
          <a:p>
            <a:pPr indent="-361950" lvl="0" marL="457200" rtl="0" algn="l">
              <a:spcBef>
                <a:spcPts val="0"/>
              </a:spcBef>
              <a:spcAft>
                <a:spcPts val="0"/>
              </a:spcAft>
              <a:buSzPts val="2100"/>
              <a:buChar char="●"/>
            </a:pPr>
            <a:r>
              <a:rPr lang="en" sz="2100"/>
              <a:t>Infections</a:t>
            </a:r>
            <a:endParaRPr sz="2100"/>
          </a:p>
          <a:p>
            <a:pPr indent="-361950" lvl="0" marL="457200" rtl="0" algn="l">
              <a:spcBef>
                <a:spcPts val="0"/>
              </a:spcBef>
              <a:spcAft>
                <a:spcPts val="0"/>
              </a:spcAft>
              <a:buSzPts val="2100"/>
              <a:buChar char="●"/>
            </a:pPr>
            <a:r>
              <a:rPr lang="en" sz="2100"/>
              <a:t>Trauma</a:t>
            </a:r>
            <a:endParaRPr sz="2100"/>
          </a:p>
          <a:p>
            <a:pPr indent="-361950" lvl="0" marL="457200" rtl="0" algn="l">
              <a:spcBef>
                <a:spcPts val="0"/>
              </a:spcBef>
              <a:spcAft>
                <a:spcPts val="0"/>
              </a:spcAft>
              <a:buSzPts val="2100"/>
              <a:buChar char="●"/>
            </a:pPr>
            <a:r>
              <a:rPr lang="en" sz="2100"/>
              <a:t>Corneal Diseases</a:t>
            </a:r>
            <a:endParaRPr sz="2100"/>
          </a:p>
          <a:p>
            <a:pPr indent="-349250" lvl="1" marL="914400" rtl="0" algn="l">
              <a:spcBef>
                <a:spcPts val="0"/>
              </a:spcBef>
              <a:spcAft>
                <a:spcPts val="0"/>
              </a:spcAft>
              <a:buSzPts val="1900"/>
              <a:buChar char="○"/>
            </a:pPr>
            <a:r>
              <a:rPr lang="en" sz="1900"/>
              <a:t>Common</a:t>
            </a:r>
            <a:endParaRPr sz="1900"/>
          </a:p>
          <a:p>
            <a:pPr indent="-349250" lvl="2" marL="1371600" rtl="0" algn="l">
              <a:spcBef>
                <a:spcPts val="0"/>
              </a:spcBef>
              <a:spcAft>
                <a:spcPts val="0"/>
              </a:spcAft>
              <a:buSzPts val="1900"/>
              <a:buChar char="■"/>
            </a:pPr>
            <a:r>
              <a:rPr lang="en" sz="1900"/>
              <a:t>Fuchs Endothelial Dystrophy</a:t>
            </a:r>
            <a:endParaRPr sz="1900"/>
          </a:p>
          <a:p>
            <a:pPr indent="-349250" lvl="2" marL="1371600" rtl="0" algn="l">
              <a:spcBef>
                <a:spcPts val="0"/>
              </a:spcBef>
              <a:spcAft>
                <a:spcPts val="0"/>
              </a:spcAft>
              <a:buSzPts val="1900"/>
              <a:buChar char="■"/>
            </a:pPr>
            <a:r>
              <a:rPr lang="en" sz="1900"/>
              <a:t>Keratoconus</a:t>
            </a:r>
            <a:endParaRPr sz="1900"/>
          </a:p>
          <a:p>
            <a:pPr indent="0" lvl="0" marL="0" rtl="0" algn="l">
              <a:spcBef>
                <a:spcPts val="1200"/>
              </a:spcBef>
              <a:spcAft>
                <a:spcPts val="1200"/>
              </a:spcAft>
              <a:buNone/>
            </a:pPr>
            <a:r>
              <a:t/>
            </a:r>
            <a:endParaRPr sz="19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8" name="Shape 308"/>
        <p:cNvGrpSpPr/>
        <p:nvPr/>
      </p:nvGrpSpPr>
      <p:grpSpPr>
        <a:xfrm>
          <a:off x="0" y="0"/>
          <a:ext cx="0" cy="0"/>
          <a:chOff x="0" y="0"/>
          <a:chExt cx="0" cy="0"/>
        </a:xfrm>
      </p:grpSpPr>
      <p:pic>
        <p:nvPicPr>
          <p:cNvPr id="309" name="Google Shape;309;p18"/>
          <p:cNvPicPr preferRelativeResize="0"/>
          <p:nvPr/>
        </p:nvPicPr>
        <p:blipFill>
          <a:blip r:embed="rId3">
            <a:alphaModFix/>
          </a:blip>
          <a:stretch>
            <a:fillRect/>
          </a:stretch>
        </p:blipFill>
        <p:spPr>
          <a:xfrm>
            <a:off x="1998275" y="554100"/>
            <a:ext cx="5268425" cy="390482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3" name="Shape 313"/>
        <p:cNvGrpSpPr/>
        <p:nvPr/>
      </p:nvGrpSpPr>
      <p:grpSpPr>
        <a:xfrm>
          <a:off x="0" y="0"/>
          <a:ext cx="0" cy="0"/>
          <a:chOff x="0" y="0"/>
          <a:chExt cx="0" cy="0"/>
        </a:xfrm>
      </p:grpSpPr>
      <p:pic>
        <p:nvPicPr>
          <p:cNvPr id="314" name="Google Shape;314;p19"/>
          <p:cNvPicPr preferRelativeResize="0"/>
          <p:nvPr/>
        </p:nvPicPr>
        <p:blipFill>
          <a:blip r:embed="rId3">
            <a:alphaModFix/>
          </a:blip>
          <a:stretch>
            <a:fillRect/>
          </a:stretch>
        </p:blipFill>
        <p:spPr>
          <a:xfrm>
            <a:off x="1801750" y="152400"/>
            <a:ext cx="5775772" cy="48387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8" name="Shape 318"/>
        <p:cNvGrpSpPr/>
        <p:nvPr/>
      </p:nvGrpSpPr>
      <p:grpSpPr>
        <a:xfrm>
          <a:off x="0" y="0"/>
          <a:ext cx="0" cy="0"/>
          <a:chOff x="0" y="0"/>
          <a:chExt cx="0" cy="0"/>
        </a:xfrm>
      </p:grpSpPr>
      <p:pic>
        <p:nvPicPr>
          <p:cNvPr id="319" name="Google Shape;319;p20"/>
          <p:cNvPicPr preferRelativeResize="0"/>
          <p:nvPr/>
        </p:nvPicPr>
        <p:blipFill>
          <a:blip r:embed="rId3">
            <a:alphaModFix/>
          </a:blip>
          <a:stretch>
            <a:fillRect/>
          </a:stretch>
        </p:blipFill>
        <p:spPr>
          <a:xfrm>
            <a:off x="237875" y="272025"/>
            <a:ext cx="5711201" cy="4434701"/>
          </a:xfrm>
          <a:prstGeom prst="rect">
            <a:avLst/>
          </a:prstGeom>
          <a:noFill/>
          <a:ln>
            <a:noFill/>
          </a:ln>
        </p:spPr>
      </p:pic>
      <p:pic>
        <p:nvPicPr>
          <p:cNvPr id="320" name="Google Shape;320;p20"/>
          <p:cNvPicPr preferRelativeResize="0"/>
          <p:nvPr/>
        </p:nvPicPr>
        <p:blipFill>
          <a:blip r:embed="rId4">
            <a:alphaModFix/>
          </a:blip>
          <a:stretch>
            <a:fillRect/>
          </a:stretch>
        </p:blipFill>
        <p:spPr>
          <a:xfrm>
            <a:off x="6058751" y="408775"/>
            <a:ext cx="2890125" cy="408411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4" name="Shape 324"/>
        <p:cNvGrpSpPr/>
        <p:nvPr/>
      </p:nvGrpSpPr>
      <p:grpSpPr>
        <a:xfrm>
          <a:off x="0" y="0"/>
          <a:ext cx="0" cy="0"/>
          <a:chOff x="0" y="0"/>
          <a:chExt cx="0" cy="0"/>
        </a:xfrm>
      </p:grpSpPr>
      <p:pic>
        <p:nvPicPr>
          <p:cNvPr id="325" name="Google Shape;325;p21"/>
          <p:cNvPicPr preferRelativeResize="0"/>
          <p:nvPr/>
        </p:nvPicPr>
        <p:blipFill>
          <a:blip r:embed="rId3">
            <a:alphaModFix/>
          </a:blip>
          <a:stretch>
            <a:fillRect/>
          </a:stretch>
        </p:blipFill>
        <p:spPr>
          <a:xfrm>
            <a:off x="941975" y="427275"/>
            <a:ext cx="7260050" cy="428895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Momentum">
  <a:themeElements>
    <a:clrScheme name="Momentum">
      <a:dk1>
        <a:srgbClr val="C0791B"/>
      </a:dk1>
      <a:lt1>
        <a:srgbClr val="FFFFFF"/>
      </a:lt1>
      <a:dk2>
        <a:srgbClr val="424242"/>
      </a:dk2>
      <a:lt2>
        <a:srgbClr val="8DD8D3"/>
      </a:lt2>
      <a:accent1>
        <a:srgbClr val="0B6374"/>
      </a:accent1>
      <a:accent2>
        <a:srgbClr val="FD5B58"/>
      </a:accent2>
      <a:accent3>
        <a:srgbClr val="599191"/>
      </a:accent3>
      <a:accent4>
        <a:srgbClr val="D7E6A3"/>
      </a:accent4>
      <a:accent5>
        <a:srgbClr val="27278B"/>
      </a:accent5>
      <a:accent6>
        <a:srgbClr val="D558AB"/>
      </a:accent6>
      <a:hlink>
        <a:srgbClr val="27278B"/>
      </a:hlink>
      <a:folHlink>
        <a:srgbClr val="2727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