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5.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6.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7.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12.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13.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notesSlides/notesSlide17.xml" ContentType="application/vnd.openxmlformats-officedocument.presentationml.notesSlide+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notesMasterIdLst>
    <p:notesMasterId r:id="rId43"/>
  </p:notesMasterIdLst>
  <p:sldIdLst>
    <p:sldId id="272" r:id="rId2"/>
    <p:sldId id="316" r:id="rId3"/>
    <p:sldId id="286" r:id="rId4"/>
    <p:sldId id="275" r:id="rId5"/>
    <p:sldId id="283" r:id="rId6"/>
    <p:sldId id="304" r:id="rId7"/>
    <p:sldId id="306" r:id="rId8"/>
    <p:sldId id="307" r:id="rId9"/>
    <p:sldId id="284" r:id="rId10"/>
    <p:sldId id="318" r:id="rId11"/>
    <p:sldId id="319" r:id="rId12"/>
    <p:sldId id="320" r:id="rId13"/>
    <p:sldId id="321" r:id="rId14"/>
    <p:sldId id="289" r:id="rId15"/>
    <p:sldId id="280" r:id="rId16"/>
    <p:sldId id="285" r:id="rId17"/>
    <p:sldId id="274" r:id="rId18"/>
    <p:sldId id="317" r:id="rId19"/>
    <p:sldId id="290" r:id="rId20"/>
    <p:sldId id="308" r:id="rId21"/>
    <p:sldId id="311" r:id="rId22"/>
    <p:sldId id="312" r:id="rId23"/>
    <p:sldId id="313" r:id="rId24"/>
    <p:sldId id="291" r:id="rId25"/>
    <p:sldId id="287" r:id="rId26"/>
    <p:sldId id="292" r:id="rId27"/>
    <p:sldId id="271" r:id="rId28"/>
    <p:sldId id="294" r:id="rId29"/>
    <p:sldId id="296" r:id="rId30"/>
    <p:sldId id="279" r:id="rId31"/>
    <p:sldId id="297" r:id="rId32"/>
    <p:sldId id="315" r:id="rId33"/>
    <p:sldId id="298" r:id="rId34"/>
    <p:sldId id="314" r:id="rId35"/>
    <p:sldId id="309" r:id="rId36"/>
    <p:sldId id="301" r:id="rId37"/>
    <p:sldId id="300" r:id="rId38"/>
    <p:sldId id="302" r:id="rId39"/>
    <p:sldId id="303" r:id="rId40"/>
    <p:sldId id="299" r:id="rId41"/>
    <p:sldId id="305" r:id="rId4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F09C02E-6BB5-4597-B905-A8798930DC8F}" v="140" dt="2024-03-09T11:55:15.05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65" autoAdjust="0"/>
    <p:restoredTop sz="94660"/>
  </p:normalViewPr>
  <p:slideViewPr>
    <p:cSldViewPr snapToGrid="0">
      <p:cViewPr varScale="1">
        <p:scale>
          <a:sx n="78" d="100"/>
          <a:sy n="78" d="100"/>
        </p:scale>
        <p:origin x="859" y="62"/>
      </p:cViewPr>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microsoft.com/office/2016/11/relationships/changesInfo" Target="changesInfos/changesInfo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chelle Cunningham" userId="4ea5d15eb6ff8d0c" providerId="LiveId" clId="{6F09C02E-6BB5-4597-B905-A8798930DC8F}"/>
    <pc:docChg chg="undo custSel addSld delSld modSld sldOrd">
      <pc:chgData name="Rochelle Cunningham" userId="4ea5d15eb6ff8d0c" providerId="LiveId" clId="{6F09C02E-6BB5-4597-B905-A8798930DC8F}" dt="2024-03-09T14:12:46.019" v="6952" actId="20577"/>
      <pc:docMkLst>
        <pc:docMk/>
      </pc:docMkLst>
      <pc:sldChg chg="addSp delSp modSp mod delDesignElem modNotesTx">
        <pc:chgData name="Rochelle Cunningham" userId="4ea5d15eb6ff8d0c" providerId="LiveId" clId="{6F09C02E-6BB5-4597-B905-A8798930DC8F}" dt="2024-03-08T20:58:30.862" v="4022"/>
        <pc:sldMkLst>
          <pc:docMk/>
          <pc:sldMk cId="1017189916" sldId="271"/>
        </pc:sldMkLst>
        <pc:spChg chg="mod">
          <ac:chgData name="Rochelle Cunningham" userId="4ea5d15eb6ff8d0c" providerId="LiveId" clId="{6F09C02E-6BB5-4597-B905-A8798930DC8F}" dt="2024-03-08T11:13:00.890" v="1727" actId="20577"/>
          <ac:spMkLst>
            <pc:docMk/>
            <pc:sldMk cId="1017189916" sldId="271"/>
            <ac:spMk id="2" creationId="{BD6D25C9-A950-769B-5910-F506EB86C29F}"/>
          </ac:spMkLst>
        </pc:spChg>
        <pc:spChg chg="add del">
          <ac:chgData name="Rochelle Cunningham" userId="4ea5d15eb6ff8d0c" providerId="LiveId" clId="{6F09C02E-6BB5-4597-B905-A8798930DC8F}" dt="2024-03-08T20:58:30.862" v="4022"/>
          <ac:spMkLst>
            <pc:docMk/>
            <pc:sldMk cId="1017189916" sldId="271"/>
            <ac:spMk id="45" creationId="{1B15ED52-F352-441B-82BF-E0EA34836D08}"/>
          </ac:spMkLst>
        </pc:spChg>
        <pc:spChg chg="add del">
          <ac:chgData name="Rochelle Cunningham" userId="4ea5d15eb6ff8d0c" providerId="LiveId" clId="{6F09C02E-6BB5-4597-B905-A8798930DC8F}" dt="2024-03-08T20:58:30.862" v="4022"/>
          <ac:spMkLst>
            <pc:docMk/>
            <pc:sldMk cId="1017189916" sldId="271"/>
            <ac:spMk id="46" creationId="{3B2E3793-BFE6-45A2-9B7B-E18844431C99}"/>
          </ac:spMkLst>
        </pc:spChg>
        <pc:spChg chg="add del">
          <ac:chgData name="Rochelle Cunningham" userId="4ea5d15eb6ff8d0c" providerId="LiveId" clId="{6F09C02E-6BB5-4597-B905-A8798930DC8F}" dt="2024-03-08T20:58:30.862" v="4022"/>
          <ac:spMkLst>
            <pc:docMk/>
            <pc:sldMk cId="1017189916" sldId="271"/>
            <ac:spMk id="47" creationId="{BC4C4868-CB8F-4AF9-9CDB-8108F2C19B67}"/>
          </ac:spMkLst>
        </pc:spChg>
        <pc:spChg chg="add del">
          <ac:chgData name="Rochelle Cunningham" userId="4ea5d15eb6ff8d0c" providerId="LiveId" clId="{6F09C02E-6BB5-4597-B905-A8798930DC8F}" dt="2024-03-08T20:58:30.862" v="4022"/>
          <ac:spMkLst>
            <pc:docMk/>
            <pc:sldMk cId="1017189916" sldId="271"/>
            <ac:spMk id="48" creationId="{375E0459-6403-40CD-989D-56A4407CA12E}"/>
          </ac:spMkLst>
        </pc:spChg>
        <pc:spChg chg="add del">
          <ac:chgData name="Rochelle Cunningham" userId="4ea5d15eb6ff8d0c" providerId="LiveId" clId="{6F09C02E-6BB5-4597-B905-A8798930DC8F}" dt="2024-03-08T20:58:30.862" v="4022"/>
          <ac:spMkLst>
            <pc:docMk/>
            <pc:sldMk cId="1017189916" sldId="271"/>
            <ac:spMk id="49" creationId="{53E5B1A8-3AC9-4BD1-9BBC-78CA94F2D1BA}"/>
          </ac:spMkLst>
        </pc:spChg>
      </pc:sldChg>
      <pc:sldChg chg="addSp delSp delDesignElem">
        <pc:chgData name="Rochelle Cunningham" userId="4ea5d15eb6ff8d0c" providerId="LiveId" clId="{6F09C02E-6BB5-4597-B905-A8798930DC8F}" dt="2024-03-08T20:58:30.862" v="4022"/>
        <pc:sldMkLst>
          <pc:docMk/>
          <pc:sldMk cId="4160816648" sldId="272"/>
        </pc:sldMkLst>
        <pc:spChg chg="add del">
          <ac:chgData name="Rochelle Cunningham" userId="4ea5d15eb6ff8d0c" providerId="LiveId" clId="{6F09C02E-6BB5-4597-B905-A8798930DC8F}" dt="2024-03-08T20:58:30.862" v="4022"/>
          <ac:spMkLst>
            <pc:docMk/>
            <pc:sldMk cId="4160816648" sldId="272"/>
            <ac:spMk id="90" creationId="{73C994B4-9721-4148-9EEC-6793CECDE8DD}"/>
          </ac:spMkLst>
        </pc:spChg>
        <pc:spChg chg="add del">
          <ac:chgData name="Rochelle Cunningham" userId="4ea5d15eb6ff8d0c" providerId="LiveId" clId="{6F09C02E-6BB5-4597-B905-A8798930DC8F}" dt="2024-03-08T20:58:30.862" v="4022"/>
          <ac:spMkLst>
            <pc:docMk/>
            <pc:sldMk cId="4160816648" sldId="272"/>
            <ac:spMk id="91" creationId="{F9D95E49-763A-4886-B038-82F734740554}"/>
          </ac:spMkLst>
        </pc:spChg>
        <pc:spChg chg="add del">
          <ac:chgData name="Rochelle Cunningham" userId="4ea5d15eb6ff8d0c" providerId="LiveId" clId="{6F09C02E-6BB5-4597-B905-A8798930DC8F}" dt="2024-03-08T20:58:30.862" v="4022"/>
          <ac:spMkLst>
            <pc:docMk/>
            <pc:sldMk cId="4160816648" sldId="272"/>
            <ac:spMk id="92" creationId="{541CEA24-8518-4C08-A11E-B7E64FB31F70}"/>
          </ac:spMkLst>
        </pc:spChg>
        <pc:spChg chg="add del">
          <ac:chgData name="Rochelle Cunningham" userId="4ea5d15eb6ff8d0c" providerId="LiveId" clId="{6F09C02E-6BB5-4597-B905-A8798930DC8F}" dt="2024-03-08T20:58:30.862" v="4022"/>
          <ac:spMkLst>
            <pc:docMk/>
            <pc:sldMk cId="4160816648" sldId="272"/>
            <ac:spMk id="95" creationId="{4AA74EAB-FD76-4F40-A962-CEADC30542B5}"/>
          </ac:spMkLst>
        </pc:spChg>
        <pc:cxnChg chg="add del">
          <ac:chgData name="Rochelle Cunningham" userId="4ea5d15eb6ff8d0c" providerId="LiveId" clId="{6F09C02E-6BB5-4597-B905-A8798930DC8F}" dt="2024-03-08T20:58:30.862" v="4022"/>
          <ac:cxnSpMkLst>
            <pc:docMk/>
            <pc:sldMk cId="4160816648" sldId="272"/>
            <ac:cxnSpMk id="93" creationId="{5D28AB17-F6FA-4C53-B3E3-D0A39D4A33C0}"/>
          </ac:cxnSpMkLst>
        </pc:cxnChg>
        <pc:cxnChg chg="add del">
          <ac:chgData name="Rochelle Cunningham" userId="4ea5d15eb6ff8d0c" providerId="LiveId" clId="{6F09C02E-6BB5-4597-B905-A8798930DC8F}" dt="2024-03-08T20:58:30.862" v="4022"/>
          <ac:cxnSpMkLst>
            <pc:docMk/>
            <pc:sldMk cId="4160816648" sldId="272"/>
            <ac:cxnSpMk id="94" creationId="{3EFADC67-92A1-44FB-8691-D8CD71A21EFA}"/>
          </ac:cxnSpMkLst>
        </pc:cxnChg>
      </pc:sldChg>
      <pc:sldChg chg="addSp delSp modSp mod delDesignElem modNotesTx">
        <pc:chgData name="Rochelle Cunningham" userId="4ea5d15eb6ff8d0c" providerId="LiveId" clId="{6F09C02E-6BB5-4597-B905-A8798930DC8F}" dt="2024-03-08T20:58:30.862" v="4022"/>
        <pc:sldMkLst>
          <pc:docMk/>
          <pc:sldMk cId="163572930" sldId="274"/>
        </pc:sldMkLst>
        <pc:spChg chg="mod">
          <ac:chgData name="Rochelle Cunningham" userId="4ea5d15eb6ff8d0c" providerId="LiveId" clId="{6F09C02E-6BB5-4597-B905-A8798930DC8F}" dt="2024-03-08T11:44:53.279" v="1824" actId="20577"/>
          <ac:spMkLst>
            <pc:docMk/>
            <pc:sldMk cId="163572930" sldId="274"/>
            <ac:spMk id="2" creationId="{BD6D25C9-A950-769B-5910-F506EB86C29F}"/>
          </ac:spMkLst>
        </pc:spChg>
        <pc:spChg chg="add del">
          <ac:chgData name="Rochelle Cunningham" userId="4ea5d15eb6ff8d0c" providerId="LiveId" clId="{6F09C02E-6BB5-4597-B905-A8798930DC8F}" dt="2024-03-08T11:44:40.146" v="1818" actId="11529"/>
          <ac:spMkLst>
            <pc:docMk/>
            <pc:sldMk cId="163572930" sldId="274"/>
            <ac:spMk id="3" creationId="{4674BF69-B53E-C240-DDEC-17CF6AFEAF9A}"/>
          </ac:spMkLst>
        </pc:spChg>
        <pc:spChg chg="add del">
          <ac:chgData name="Rochelle Cunningham" userId="4ea5d15eb6ff8d0c" providerId="LiveId" clId="{6F09C02E-6BB5-4597-B905-A8798930DC8F}" dt="2024-03-08T20:58:30.862" v="4022"/>
          <ac:spMkLst>
            <pc:docMk/>
            <pc:sldMk cId="163572930" sldId="274"/>
            <ac:spMk id="74" creationId="{BACC6370-2D7E-4714-9D71-7542949D7D5D}"/>
          </ac:spMkLst>
        </pc:spChg>
        <pc:spChg chg="add del">
          <ac:chgData name="Rochelle Cunningham" userId="4ea5d15eb6ff8d0c" providerId="LiveId" clId="{6F09C02E-6BB5-4597-B905-A8798930DC8F}" dt="2024-03-08T20:58:30.862" v="4022"/>
          <ac:spMkLst>
            <pc:docMk/>
            <pc:sldMk cId="163572930" sldId="274"/>
            <ac:spMk id="76" creationId="{F68B3F68-107C-434F-AA38-110D5EA91B85}"/>
          </ac:spMkLst>
        </pc:spChg>
        <pc:spChg chg="add del">
          <ac:chgData name="Rochelle Cunningham" userId="4ea5d15eb6ff8d0c" providerId="LiveId" clId="{6F09C02E-6BB5-4597-B905-A8798930DC8F}" dt="2024-03-08T20:58:30.862" v="4022"/>
          <ac:spMkLst>
            <pc:docMk/>
            <pc:sldMk cId="163572930" sldId="274"/>
            <ac:spMk id="77" creationId="{063BBA22-50EA-4C4D-BE05-F1CE4E63AA56}"/>
          </ac:spMkLst>
        </pc:spChg>
        <pc:spChg chg="add del">
          <ac:chgData name="Rochelle Cunningham" userId="4ea5d15eb6ff8d0c" providerId="LiveId" clId="{6F09C02E-6BB5-4597-B905-A8798930DC8F}" dt="2024-03-08T20:58:30.862" v="4022"/>
          <ac:spMkLst>
            <pc:docMk/>
            <pc:sldMk cId="163572930" sldId="274"/>
            <ac:spMk id="78" creationId="{AAD0DBB9-1A4B-4391-81D4-CB19F9AB918A}"/>
          </ac:spMkLst>
        </pc:spChg>
        <pc:graphicFrameChg chg="mod">
          <ac:chgData name="Rochelle Cunningham" userId="4ea5d15eb6ff8d0c" providerId="LiveId" clId="{6F09C02E-6BB5-4597-B905-A8798930DC8F}" dt="2024-03-08T11:39:00.110" v="1816" actId="20577"/>
          <ac:graphicFrameMkLst>
            <pc:docMk/>
            <pc:sldMk cId="163572930" sldId="274"/>
            <ac:graphicFrameMk id="42" creationId="{1EDCE2F7-E8B3-2FE9-FE8C-B79DD7F34E0E}"/>
          </ac:graphicFrameMkLst>
        </pc:graphicFrameChg>
      </pc:sldChg>
      <pc:sldChg chg="addSp delSp delDesignElem">
        <pc:chgData name="Rochelle Cunningham" userId="4ea5d15eb6ff8d0c" providerId="LiveId" clId="{6F09C02E-6BB5-4597-B905-A8798930DC8F}" dt="2024-03-08T20:58:30.862" v="4022"/>
        <pc:sldMkLst>
          <pc:docMk/>
          <pc:sldMk cId="3350581070" sldId="275"/>
        </pc:sldMkLst>
        <pc:spChg chg="add del">
          <ac:chgData name="Rochelle Cunningham" userId="4ea5d15eb6ff8d0c" providerId="LiveId" clId="{6F09C02E-6BB5-4597-B905-A8798930DC8F}" dt="2024-03-08T20:58:30.862" v="4022"/>
          <ac:spMkLst>
            <pc:docMk/>
            <pc:sldMk cId="3350581070" sldId="275"/>
            <ac:spMk id="22" creationId="{BACC6370-2D7E-4714-9D71-7542949D7D5D}"/>
          </ac:spMkLst>
        </pc:spChg>
        <pc:spChg chg="add del">
          <ac:chgData name="Rochelle Cunningham" userId="4ea5d15eb6ff8d0c" providerId="LiveId" clId="{6F09C02E-6BB5-4597-B905-A8798930DC8F}" dt="2024-03-08T20:58:30.862" v="4022"/>
          <ac:spMkLst>
            <pc:docMk/>
            <pc:sldMk cId="3350581070" sldId="275"/>
            <ac:spMk id="24" creationId="{F68B3F68-107C-434F-AA38-110D5EA91B85}"/>
          </ac:spMkLst>
        </pc:spChg>
        <pc:spChg chg="add del">
          <ac:chgData name="Rochelle Cunningham" userId="4ea5d15eb6ff8d0c" providerId="LiveId" clId="{6F09C02E-6BB5-4597-B905-A8798930DC8F}" dt="2024-03-08T20:58:30.862" v="4022"/>
          <ac:spMkLst>
            <pc:docMk/>
            <pc:sldMk cId="3350581070" sldId="275"/>
            <ac:spMk id="26" creationId="{AAD0DBB9-1A4B-4391-81D4-CB19F9AB918A}"/>
          </ac:spMkLst>
        </pc:spChg>
        <pc:spChg chg="add del">
          <ac:chgData name="Rochelle Cunningham" userId="4ea5d15eb6ff8d0c" providerId="LiveId" clId="{6F09C02E-6BB5-4597-B905-A8798930DC8F}" dt="2024-03-08T20:58:30.862" v="4022"/>
          <ac:spMkLst>
            <pc:docMk/>
            <pc:sldMk cId="3350581070" sldId="275"/>
            <ac:spMk id="28" creationId="{063BBA22-50EA-4C4D-BE05-F1CE4E63AA56}"/>
          </ac:spMkLst>
        </pc:spChg>
      </pc:sldChg>
      <pc:sldChg chg="addSp delSp modSp mod delDesignElem">
        <pc:chgData name="Rochelle Cunningham" userId="4ea5d15eb6ff8d0c" providerId="LiveId" clId="{6F09C02E-6BB5-4597-B905-A8798930DC8F}" dt="2024-03-08T20:58:30.862" v="4022"/>
        <pc:sldMkLst>
          <pc:docMk/>
          <pc:sldMk cId="3590528393" sldId="279"/>
        </pc:sldMkLst>
        <pc:spChg chg="mod">
          <ac:chgData name="Rochelle Cunningham" userId="4ea5d15eb6ff8d0c" providerId="LiveId" clId="{6F09C02E-6BB5-4597-B905-A8798930DC8F}" dt="2024-03-08T11:15:47.738" v="1729" actId="26606"/>
          <ac:spMkLst>
            <pc:docMk/>
            <pc:sldMk cId="3590528393" sldId="279"/>
            <ac:spMk id="2" creationId="{8EB57766-9F2B-7522-A22E-F114892EF5C7}"/>
          </ac:spMkLst>
        </pc:spChg>
        <pc:spChg chg="add del">
          <ac:chgData name="Rochelle Cunningham" userId="4ea5d15eb6ff8d0c" providerId="LiveId" clId="{6F09C02E-6BB5-4597-B905-A8798930DC8F}" dt="2024-03-08T20:58:30.862" v="4022"/>
          <ac:spMkLst>
            <pc:docMk/>
            <pc:sldMk cId="3590528393" sldId="279"/>
            <ac:spMk id="102" creationId="{A8384FB5-9ADC-4DDC-881B-597D56F5B15D}"/>
          </ac:spMkLst>
        </pc:spChg>
        <pc:spChg chg="add del">
          <ac:chgData name="Rochelle Cunningham" userId="4ea5d15eb6ff8d0c" providerId="LiveId" clId="{6F09C02E-6BB5-4597-B905-A8798930DC8F}" dt="2024-03-08T20:58:30.862" v="4022"/>
          <ac:spMkLst>
            <pc:docMk/>
            <pc:sldMk cId="3590528393" sldId="279"/>
            <ac:spMk id="103" creationId="{1199E1B1-A8C0-4FE8-A5A8-1CB41D69F857}"/>
          </ac:spMkLst>
        </pc:spChg>
        <pc:spChg chg="add del">
          <ac:chgData name="Rochelle Cunningham" userId="4ea5d15eb6ff8d0c" providerId="LiveId" clId="{6F09C02E-6BB5-4597-B905-A8798930DC8F}" dt="2024-03-08T20:58:30.862" v="4022"/>
          <ac:spMkLst>
            <pc:docMk/>
            <pc:sldMk cId="3590528393" sldId="279"/>
            <ac:spMk id="104" creationId="{84A8DE83-DE75-4B41-9DB4-A7EC0B0DEC0B}"/>
          </ac:spMkLst>
        </pc:spChg>
        <pc:spChg chg="add del">
          <ac:chgData name="Rochelle Cunningham" userId="4ea5d15eb6ff8d0c" providerId="LiveId" clId="{6F09C02E-6BB5-4597-B905-A8798930DC8F}" dt="2024-03-08T20:58:30.862" v="4022"/>
          <ac:spMkLst>
            <pc:docMk/>
            <pc:sldMk cId="3590528393" sldId="279"/>
            <ac:spMk id="105" creationId="{A7009A0A-BEF5-4EAC-AF15-E4F9F002E239}"/>
          </ac:spMkLst>
        </pc:spChg>
        <pc:spChg chg="add del">
          <ac:chgData name="Rochelle Cunningham" userId="4ea5d15eb6ff8d0c" providerId="LiveId" clId="{6F09C02E-6BB5-4597-B905-A8798930DC8F}" dt="2024-03-08T11:15:47.738" v="1729" actId="26606"/>
          <ac:spMkLst>
            <pc:docMk/>
            <pc:sldMk cId="3590528393" sldId="279"/>
            <ac:spMk id="110" creationId="{1CD81A2A-6ED4-4EF4-A14C-912D31E14800}"/>
          </ac:spMkLst>
        </pc:spChg>
        <pc:spChg chg="add del">
          <ac:chgData name="Rochelle Cunningham" userId="4ea5d15eb6ff8d0c" providerId="LiveId" clId="{6F09C02E-6BB5-4597-B905-A8798930DC8F}" dt="2024-03-08T11:15:47.738" v="1729" actId="26606"/>
          <ac:spMkLst>
            <pc:docMk/>
            <pc:sldMk cId="3590528393" sldId="279"/>
            <ac:spMk id="112" creationId="{1661932C-CA15-4E17-B115-FAE7CBEE4789}"/>
          </ac:spMkLst>
        </pc:spChg>
        <pc:spChg chg="add del">
          <ac:chgData name="Rochelle Cunningham" userId="4ea5d15eb6ff8d0c" providerId="LiveId" clId="{6F09C02E-6BB5-4597-B905-A8798930DC8F}" dt="2024-03-08T11:15:47.738" v="1729" actId="26606"/>
          <ac:spMkLst>
            <pc:docMk/>
            <pc:sldMk cId="3590528393" sldId="279"/>
            <ac:spMk id="114" creationId="{8590ADD5-9383-4D3D-9047-3DA2593CCB5D}"/>
          </ac:spMkLst>
        </pc:spChg>
        <pc:spChg chg="add del">
          <ac:chgData name="Rochelle Cunningham" userId="4ea5d15eb6ff8d0c" providerId="LiveId" clId="{6F09C02E-6BB5-4597-B905-A8798930DC8F}" dt="2024-03-08T11:15:47.738" v="1729" actId="26606"/>
          <ac:spMkLst>
            <pc:docMk/>
            <pc:sldMk cId="3590528393" sldId="279"/>
            <ac:spMk id="116" creationId="{DABE3E45-88CF-45D8-8D40-C773324D93F6}"/>
          </ac:spMkLst>
        </pc:spChg>
        <pc:spChg chg="add del">
          <ac:chgData name="Rochelle Cunningham" userId="4ea5d15eb6ff8d0c" providerId="LiveId" clId="{6F09C02E-6BB5-4597-B905-A8798930DC8F}" dt="2024-03-08T11:15:47.738" v="1729" actId="26606"/>
          <ac:spMkLst>
            <pc:docMk/>
            <pc:sldMk cId="3590528393" sldId="279"/>
            <ac:spMk id="120" creationId="{B91ECDA9-56DC-4270-8F33-01C5637B8CEB}"/>
          </ac:spMkLst>
        </pc:spChg>
        <pc:spChg chg="add del">
          <ac:chgData name="Rochelle Cunningham" userId="4ea5d15eb6ff8d0c" providerId="LiveId" clId="{6F09C02E-6BB5-4597-B905-A8798930DC8F}" dt="2024-03-08T11:15:47.738" v="1729" actId="26606"/>
          <ac:spMkLst>
            <pc:docMk/>
            <pc:sldMk cId="3590528393" sldId="279"/>
            <ac:spMk id="122" creationId="{75F47824-961D-465D-84F9-EAE11BC6173B}"/>
          </ac:spMkLst>
        </pc:spChg>
        <pc:spChg chg="add del">
          <ac:chgData name="Rochelle Cunningham" userId="4ea5d15eb6ff8d0c" providerId="LiveId" clId="{6F09C02E-6BB5-4597-B905-A8798930DC8F}" dt="2024-03-08T11:15:47.738" v="1729" actId="26606"/>
          <ac:spMkLst>
            <pc:docMk/>
            <pc:sldMk cId="3590528393" sldId="279"/>
            <ac:spMk id="124" creationId="{FEC9DA3E-C1D7-472D-B7C0-F71AE41FBA23}"/>
          </ac:spMkLst>
        </pc:spChg>
        <pc:picChg chg="mod ord">
          <ac:chgData name="Rochelle Cunningham" userId="4ea5d15eb6ff8d0c" providerId="LiveId" clId="{6F09C02E-6BB5-4597-B905-A8798930DC8F}" dt="2024-03-08T11:15:47.738" v="1729" actId="26606"/>
          <ac:picMkLst>
            <pc:docMk/>
            <pc:sldMk cId="3590528393" sldId="279"/>
            <ac:picMk id="64" creationId="{B5A1034C-75F5-5D98-1EA0-850C9A6A4FB6}"/>
          </ac:picMkLst>
        </pc:picChg>
        <pc:cxnChg chg="add del">
          <ac:chgData name="Rochelle Cunningham" userId="4ea5d15eb6ff8d0c" providerId="LiveId" clId="{6F09C02E-6BB5-4597-B905-A8798930DC8F}" dt="2024-03-08T11:15:47.738" v="1729" actId="26606"/>
          <ac:cxnSpMkLst>
            <pc:docMk/>
            <pc:sldMk cId="3590528393" sldId="279"/>
            <ac:cxnSpMk id="118" creationId="{49CD1692-827B-4C8D-B4A1-134FD04CF45C}"/>
          </ac:cxnSpMkLst>
        </pc:cxnChg>
      </pc:sldChg>
      <pc:sldChg chg="addSp delSp modSp delDesignElem">
        <pc:chgData name="Rochelle Cunningham" userId="4ea5d15eb6ff8d0c" providerId="LiveId" clId="{6F09C02E-6BB5-4597-B905-A8798930DC8F}" dt="2024-03-08T21:37:18.042" v="5535"/>
        <pc:sldMkLst>
          <pc:docMk/>
          <pc:sldMk cId="257412083" sldId="280"/>
        </pc:sldMkLst>
        <pc:spChg chg="add del">
          <ac:chgData name="Rochelle Cunningham" userId="4ea5d15eb6ff8d0c" providerId="LiveId" clId="{6F09C02E-6BB5-4597-B905-A8798930DC8F}" dt="2024-03-08T20:58:30.862" v="4022"/>
          <ac:spMkLst>
            <pc:docMk/>
            <pc:sldMk cId="257412083" sldId="280"/>
            <ac:spMk id="53" creationId="{BACC6370-2D7E-4714-9D71-7542949D7D5D}"/>
          </ac:spMkLst>
        </pc:spChg>
        <pc:spChg chg="add del">
          <ac:chgData name="Rochelle Cunningham" userId="4ea5d15eb6ff8d0c" providerId="LiveId" clId="{6F09C02E-6BB5-4597-B905-A8798930DC8F}" dt="2024-03-08T20:58:30.862" v="4022"/>
          <ac:spMkLst>
            <pc:docMk/>
            <pc:sldMk cId="257412083" sldId="280"/>
            <ac:spMk id="55" creationId="{F68B3F68-107C-434F-AA38-110D5EA91B85}"/>
          </ac:spMkLst>
        </pc:spChg>
        <pc:spChg chg="add del">
          <ac:chgData name="Rochelle Cunningham" userId="4ea5d15eb6ff8d0c" providerId="LiveId" clId="{6F09C02E-6BB5-4597-B905-A8798930DC8F}" dt="2024-03-08T20:58:30.862" v="4022"/>
          <ac:spMkLst>
            <pc:docMk/>
            <pc:sldMk cId="257412083" sldId="280"/>
            <ac:spMk id="57" creationId="{AAD0DBB9-1A4B-4391-81D4-CB19F9AB918A}"/>
          </ac:spMkLst>
        </pc:spChg>
        <pc:spChg chg="add del">
          <ac:chgData name="Rochelle Cunningham" userId="4ea5d15eb6ff8d0c" providerId="LiveId" clId="{6F09C02E-6BB5-4597-B905-A8798930DC8F}" dt="2024-03-08T20:58:30.862" v="4022"/>
          <ac:spMkLst>
            <pc:docMk/>
            <pc:sldMk cId="257412083" sldId="280"/>
            <ac:spMk id="59" creationId="{063BBA22-50EA-4C4D-BE05-F1CE4E63AA56}"/>
          </ac:spMkLst>
        </pc:spChg>
        <pc:graphicFrameChg chg="mod">
          <ac:chgData name="Rochelle Cunningham" userId="4ea5d15eb6ff8d0c" providerId="LiveId" clId="{6F09C02E-6BB5-4597-B905-A8798930DC8F}" dt="2024-03-08T21:37:18.042" v="5535"/>
          <ac:graphicFrameMkLst>
            <pc:docMk/>
            <pc:sldMk cId="257412083" sldId="280"/>
            <ac:graphicFrameMk id="9" creationId="{2BF683C5-C7C0-E37E-0594-CDDE79B6C8CC}"/>
          </ac:graphicFrameMkLst>
        </pc:graphicFrameChg>
      </pc:sldChg>
      <pc:sldChg chg="addSp delSp delDesignElem">
        <pc:chgData name="Rochelle Cunningham" userId="4ea5d15eb6ff8d0c" providerId="LiveId" clId="{6F09C02E-6BB5-4597-B905-A8798930DC8F}" dt="2024-03-08T20:58:30.862" v="4022"/>
        <pc:sldMkLst>
          <pc:docMk/>
          <pc:sldMk cId="2411901778" sldId="283"/>
        </pc:sldMkLst>
        <pc:spChg chg="add del">
          <ac:chgData name="Rochelle Cunningham" userId="4ea5d15eb6ff8d0c" providerId="LiveId" clId="{6F09C02E-6BB5-4597-B905-A8798930DC8F}" dt="2024-03-08T20:58:30.862" v="4022"/>
          <ac:spMkLst>
            <pc:docMk/>
            <pc:sldMk cId="2411901778" sldId="283"/>
            <ac:spMk id="22" creationId="{BACC6370-2D7E-4714-9D71-7542949D7D5D}"/>
          </ac:spMkLst>
        </pc:spChg>
        <pc:spChg chg="add del">
          <ac:chgData name="Rochelle Cunningham" userId="4ea5d15eb6ff8d0c" providerId="LiveId" clId="{6F09C02E-6BB5-4597-B905-A8798930DC8F}" dt="2024-03-08T20:58:30.862" v="4022"/>
          <ac:spMkLst>
            <pc:docMk/>
            <pc:sldMk cId="2411901778" sldId="283"/>
            <ac:spMk id="24" creationId="{F68B3F68-107C-434F-AA38-110D5EA91B85}"/>
          </ac:spMkLst>
        </pc:spChg>
        <pc:spChg chg="add del">
          <ac:chgData name="Rochelle Cunningham" userId="4ea5d15eb6ff8d0c" providerId="LiveId" clId="{6F09C02E-6BB5-4597-B905-A8798930DC8F}" dt="2024-03-08T20:58:30.862" v="4022"/>
          <ac:spMkLst>
            <pc:docMk/>
            <pc:sldMk cId="2411901778" sldId="283"/>
            <ac:spMk id="26" creationId="{AAD0DBB9-1A4B-4391-81D4-CB19F9AB918A}"/>
          </ac:spMkLst>
        </pc:spChg>
        <pc:spChg chg="add del">
          <ac:chgData name="Rochelle Cunningham" userId="4ea5d15eb6ff8d0c" providerId="LiveId" clId="{6F09C02E-6BB5-4597-B905-A8798930DC8F}" dt="2024-03-08T20:58:30.862" v="4022"/>
          <ac:spMkLst>
            <pc:docMk/>
            <pc:sldMk cId="2411901778" sldId="283"/>
            <ac:spMk id="28" creationId="{063BBA22-50EA-4C4D-BE05-F1CE4E63AA56}"/>
          </ac:spMkLst>
        </pc:spChg>
      </pc:sldChg>
      <pc:sldChg chg="addSp delSp modSp delDesignElem modNotesTx">
        <pc:chgData name="Rochelle Cunningham" userId="4ea5d15eb6ff8d0c" providerId="LiveId" clId="{6F09C02E-6BB5-4597-B905-A8798930DC8F}" dt="2024-03-08T20:58:30.862" v="4022"/>
        <pc:sldMkLst>
          <pc:docMk/>
          <pc:sldMk cId="4065183968" sldId="284"/>
        </pc:sldMkLst>
        <pc:spChg chg="add mod">
          <ac:chgData name="Rochelle Cunningham" userId="4ea5d15eb6ff8d0c" providerId="LiveId" clId="{6F09C02E-6BB5-4597-B905-A8798930DC8F}" dt="2024-03-08T14:09:51.259" v="2624" actId="767"/>
          <ac:spMkLst>
            <pc:docMk/>
            <pc:sldMk cId="4065183968" sldId="284"/>
            <ac:spMk id="3" creationId="{AB3F5D92-4BB5-42D3-9F40-B6032E405476}"/>
          </ac:spMkLst>
        </pc:spChg>
        <pc:spChg chg="add del">
          <ac:chgData name="Rochelle Cunningham" userId="4ea5d15eb6ff8d0c" providerId="LiveId" clId="{6F09C02E-6BB5-4597-B905-A8798930DC8F}" dt="2024-03-08T20:58:30.862" v="4022"/>
          <ac:spMkLst>
            <pc:docMk/>
            <pc:sldMk cId="4065183968" sldId="284"/>
            <ac:spMk id="22" creationId="{BACC6370-2D7E-4714-9D71-7542949D7D5D}"/>
          </ac:spMkLst>
        </pc:spChg>
        <pc:spChg chg="add del">
          <ac:chgData name="Rochelle Cunningham" userId="4ea5d15eb6ff8d0c" providerId="LiveId" clId="{6F09C02E-6BB5-4597-B905-A8798930DC8F}" dt="2024-03-08T20:58:30.862" v="4022"/>
          <ac:spMkLst>
            <pc:docMk/>
            <pc:sldMk cId="4065183968" sldId="284"/>
            <ac:spMk id="24" creationId="{F68B3F68-107C-434F-AA38-110D5EA91B85}"/>
          </ac:spMkLst>
        </pc:spChg>
        <pc:spChg chg="add del">
          <ac:chgData name="Rochelle Cunningham" userId="4ea5d15eb6ff8d0c" providerId="LiveId" clId="{6F09C02E-6BB5-4597-B905-A8798930DC8F}" dt="2024-03-08T20:58:30.862" v="4022"/>
          <ac:spMkLst>
            <pc:docMk/>
            <pc:sldMk cId="4065183968" sldId="284"/>
            <ac:spMk id="26" creationId="{AAD0DBB9-1A4B-4391-81D4-CB19F9AB918A}"/>
          </ac:spMkLst>
        </pc:spChg>
        <pc:spChg chg="add del">
          <ac:chgData name="Rochelle Cunningham" userId="4ea5d15eb6ff8d0c" providerId="LiveId" clId="{6F09C02E-6BB5-4597-B905-A8798930DC8F}" dt="2024-03-08T20:58:30.862" v="4022"/>
          <ac:spMkLst>
            <pc:docMk/>
            <pc:sldMk cId="4065183968" sldId="284"/>
            <ac:spMk id="28" creationId="{063BBA22-50EA-4C4D-BE05-F1CE4E63AA56}"/>
          </ac:spMkLst>
        </pc:spChg>
        <pc:graphicFrameChg chg="mod">
          <ac:chgData name="Rochelle Cunningham" userId="4ea5d15eb6ff8d0c" providerId="LiveId" clId="{6F09C02E-6BB5-4597-B905-A8798930DC8F}" dt="2024-03-08T14:12:00.960" v="2641" actId="20577"/>
          <ac:graphicFrameMkLst>
            <pc:docMk/>
            <pc:sldMk cId="4065183968" sldId="284"/>
            <ac:graphicFrameMk id="20" creationId="{F8524FC0-5041-AF5D-6BA9-BD23BF03D3EE}"/>
          </ac:graphicFrameMkLst>
        </pc:graphicFrameChg>
      </pc:sldChg>
      <pc:sldChg chg="addSp delSp modSp delDesignElem modNotesTx">
        <pc:chgData name="Rochelle Cunningham" userId="4ea5d15eb6ff8d0c" providerId="LiveId" clId="{6F09C02E-6BB5-4597-B905-A8798930DC8F}" dt="2024-03-08T21:38:10.884" v="5539" actId="20577"/>
        <pc:sldMkLst>
          <pc:docMk/>
          <pc:sldMk cId="766207815" sldId="285"/>
        </pc:sldMkLst>
        <pc:spChg chg="add del">
          <ac:chgData name="Rochelle Cunningham" userId="4ea5d15eb6ff8d0c" providerId="LiveId" clId="{6F09C02E-6BB5-4597-B905-A8798930DC8F}" dt="2024-03-08T20:58:30.862" v="4022"/>
          <ac:spMkLst>
            <pc:docMk/>
            <pc:sldMk cId="766207815" sldId="285"/>
            <ac:spMk id="22" creationId="{BACC6370-2D7E-4714-9D71-7542949D7D5D}"/>
          </ac:spMkLst>
        </pc:spChg>
        <pc:spChg chg="add del">
          <ac:chgData name="Rochelle Cunningham" userId="4ea5d15eb6ff8d0c" providerId="LiveId" clId="{6F09C02E-6BB5-4597-B905-A8798930DC8F}" dt="2024-03-08T20:58:30.862" v="4022"/>
          <ac:spMkLst>
            <pc:docMk/>
            <pc:sldMk cId="766207815" sldId="285"/>
            <ac:spMk id="24" creationId="{F68B3F68-107C-434F-AA38-110D5EA91B85}"/>
          </ac:spMkLst>
        </pc:spChg>
        <pc:spChg chg="add del">
          <ac:chgData name="Rochelle Cunningham" userId="4ea5d15eb6ff8d0c" providerId="LiveId" clId="{6F09C02E-6BB5-4597-B905-A8798930DC8F}" dt="2024-03-08T20:58:30.862" v="4022"/>
          <ac:spMkLst>
            <pc:docMk/>
            <pc:sldMk cId="766207815" sldId="285"/>
            <ac:spMk id="26" creationId="{AAD0DBB9-1A4B-4391-81D4-CB19F9AB918A}"/>
          </ac:spMkLst>
        </pc:spChg>
        <pc:spChg chg="add del">
          <ac:chgData name="Rochelle Cunningham" userId="4ea5d15eb6ff8d0c" providerId="LiveId" clId="{6F09C02E-6BB5-4597-B905-A8798930DC8F}" dt="2024-03-08T20:58:30.862" v="4022"/>
          <ac:spMkLst>
            <pc:docMk/>
            <pc:sldMk cId="766207815" sldId="285"/>
            <ac:spMk id="28" creationId="{063BBA22-50EA-4C4D-BE05-F1CE4E63AA56}"/>
          </ac:spMkLst>
        </pc:spChg>
        <pc:graphicFrameChg chg="mod">
          <ac:chgData name="Rochelle Cunningham" userId="4ea5d15eb6ff8d0c" providerId="LiveId" clId="{6F09C02E-6BB5-4597-B905-A8798930DC8F}" dt="2024-03-08T21:38:10.884" v="5539" actId="20577"/>
          <ac:graphicFrameMkLst>
            <pc:docMk/>
            <pc:sldMk cId="766207815" sldId="285"/>
            <ac:graphicFrameMk id="20" creationId="{F8524FC0-5041-AF5D-6BA9-BD23BF03D3EE}"/>
          </ac:graphicFrameMkLst>
        </pc:graphicFrameChg>
      </pc:sldChg>
      <pc:sldChg chg="addSp delSp delDesignElem">
        <pc:chgData name="Rochelle Cunningham" userId="4ea5d15eb6ff8d0c" providerId="LiveId" clId="{6F09C02E-6BB5-4597-B905-A8798930DC8F}" dt="2024-03-08T20:58:30.862" v="4022"/>
        <pc:sldMkLst>
          <pc:docMk/>
          <pc:sldMk cId="3261724298" sldId="286"/>
        </pc:sldMkLst>
        <pc:spChg chg="add del">
          <ac:chgData name="Rochelle Cunningham" userId="4ea5d15eb6ff8d0c" providerId="LiveId" clId="{6F09C02E-6BB5-4597-B905-A8798930DC8F}" dt="2024-03-08T20:58:30.862" v="4022"/>
          <ac:spMkLst>
            <pc:docMk/>
            <pc:sldMk cId="3261724298" sldId="286"/>
            <ac:spMk id="22" creationId="{BACC6370-2D7E-4714-9D71-7542949D7D5D}"/>
          </ac:spMkLst>
        </pc:spChg>
        <pc:spChg chg="add del">
          <ac:chgData name="Rochelle Cunningham" userId="4ea5d15eb6ff8d0c" providerId="LiveId" clId="{6F09C02E-6BB5-4597-B905-A8798930DC8F}" dt="2024-03-08T20:58:30.862" v="4022"/>
          <ac:spMkLst>
            <pc:docMk/>
            <pc:sldMk cId="3261724298" sldId="286"/>
            <ac:spMk id="24" creationId="{F68B3F68-107C-434F-AA38-110D5EA91B85}"/>
          </ac:spMkLst>
        </pc:spChg>
        <pc:spChg chg="add del">
          <ac:chgData name="Rochelle Cunningham" userId="4ea5d15eb6ff8d0c" providerId="LiveId" clId="{6F09C02E-6BB5-4597-B905-A8798930DC8F}" dt="2024-03-08T20:58:30.862" v="4022"/>
          <ac:spMkLst>
            <pc:docMk/>
            <pc:sldMk cId="3261724298" sldId="286"/>
            <ac:spMk id="26" creationId="{AAD0DBB9-1A4B-4391-81D4-CB19F9AB918A}"/>
          </ac:spMkLst>
        </pc:spChg>
        <pc:spChg chg="add del">
          <ac:chgData name="Rochelle Cunningham" userId="4ea5d15eb6ff8d0c" providerId="LiveId" clId="{6F09C02E-6BB5-4597-B905-A8798930DC8F}" dt="2024-03-08T20:58:30.862" v="4022"/>
          <ac:spMkLst>
            <pc:docMk/>
            <pc:sldMk cId="3261724298" sldId="286"/>
            <ac:spMk id="28" creationId="{063BBA22-50EA-4C4D-BE05-F1CE4E63AA56}"/>
          </ac:spMkLst>
        </pc:spChg>
      </pc:sldChg>
      <pc:sldChg chg="addSp delSp modSp delDesignElem modNotesTx">
        <pc:chgData name="Rochelle Cunningham" userId="4ea5d15eb6ff8d0c" providerId="LiveId" clId="{6F09C02E-6BB5-4597-B905-A8798930DC8F}" dt="2024-03-09T11:13:32.344" v="6399" actId="20577"/>
        <pc:sldMkLst>
          <pc:docMk/>
          <pc:sldMk cId="682127507" sldId="287"/>
        </pc:sldMkLst>
        <pc:spChg chg="add del">
          <ac:chgData name="Rochelle Cunningham" userId="4ea5d15eb6ff8d0c" providerId="LiveId" clId="{6F09C02E-6BB5-4597-B905-A8798930DC8F}" dt="2024-03-08T20:58:30.862" v="4022"/>
          <ac:spMkLst>
            <pc:docMk/>
            <pc:sldMk cId="682127507" sldId="287"/>
            <ac:spMk id="22" creationId="{BACC6370-2D7E-4714-9D71-7542949D7D5D}"/>
          </ac:spMkLst>
        </pc:spChg>
        <pc:spChg chg="add del">
          <ac:chgData name="Rochelle Cunningham" userId="4ea5d15eb6ff8d0c" providerId="LiveId" clId="{6F09C02E-6BB5-4597-B905-A8798930DC8F}" dt="2024-03-08T20:58:30.862" v="4022"/>
          <ac:spMkLst>
            <pc:docMk/>
            <pc:sldMk cId="682127507" sldId="287"/>
            <ac:spMk id="24" creationId="{F68B3F68-107C-434F-AA38-110D5EA91B85}"/>
          </ac:spMkLst>
        </pc:spChg>
        <pc:spChg chg="add del">
          <ac:chgData name="Rochelle Cunningham" userId="4ea5d15eb6ff8d0c" providerId="LiveId" clId="{6F09C02E-6BB5-4597-B905-A8798930DC8F}" dt="2024-03-08T20:58:30.862" v="4022"/>
          <ac:spMkLst>
            <pc:docMk/>
            <pc:sldMk cId="682127507" sldId="287"/>
            <ac:spMk id="26" creationId="{AAD0DBB9-1A4B-4391-81D4-CB19F9AB918A}"/>
          </ac:spMkLst>
        </pc:spChg>
        <pc:spChg chg="add del">
          <ac:chgData name="Rochelle Cunningham" userId="4ea5d15eb6ff8d0c" providerId="LiveId" clId="{6F09C02E-6BB5-4597-B905-A8798930DC8F}" dt="2024-03-08T20:58:30.862" v="4022"/>
          <ac:spMkLst>
            <pc:docMk/>
            <pc:sldMk cId="682127507" sldId="287"/>
            <ac:spMk id="28" creationId="{063BBA22-50EA-4C4D-BE05-F1CE4E63AA56}"/>
          </ac:spMkLst>
        </pc:spChg>
        <pc:graphicFrameChg chg="mod">
          <ac:chgData name="Rochelle Cunningham" userId="4ea5d15eb6ff8d0c" providerId="LiveId" clId="{6F09C02E-6BB5-4597-B905-A8798930DC8F}" dt="2024-03-09T11:13:32.344" v="6399" actId="20577"/>
          <ac:graphicFrameMkLst>
            <pc:docMk/>
            <pc:sldMk cId="682127507" sldId="287"/>
            <ac:graphicFrameMk id="20" creationId="{F8524FC0-5041-AF5D-6BA9-BD23BF03D3EE}"/>
          </ac:graphicFrameMkLst>
        </pc:graphicFrameChg>
      </pc:sldChg>
      <pc:sldChg chg="addSp delSp modSp mod delDesignElem modNotesTx">
        <pc:chgData name="Rochelle Cunningham" userId="4ea5d15eb6ff8d0c" providerId="LiveId" clId="{6F09C02E-6BB5-4597-B905-A8798930DC8F}" dt="2024-03-08T20:58:30.862" v="4022"/>
        <pc:sldMkLst>
          <pc:docMk/>
          <pc:sldMk cId="1460596526" sldId="289"/>
        </pc:sldMkLst>
        <pc:spChg chg="mod">
          <ac:chgData name="Rochelle Cunningham" userId="4ea5d15eb6ff8d0c" providerId="LiveId" clId="{6F09C02E-6BB5-4597-B905-A8798930DC8F}" dt="2024-03-08T20:36:37.845" v="3978" actId="20577"/>
          <ac:spMkLst>
            <pc:docMk/>
            <pc:sldMk cId="1460596526" sldId="289"/>
            <ac:spMk id="3" creationId="{5E31986A-D886-A207-B29F-C075BECC2416}"/>
          </ac:spMkLst>
        </pc:spChg>
        <pc:spChg chg="add mod">
          <ac:chgData name="Rochelle Cunningham" userId="4ea5d15eb6ff8d0c" providerId="LiveId" clId="{6F09C02E-6BB5-4597-B905-A8798930DC8F}" dt="2024-03-08T13:53:17.212" v="2621" actId="1076"/>
          <ac:spMkLst>
            <pc:docMk/>
            <pc:sldMk cId="1460596526" sldId="289"/>
            <ac:spMk id="4" creationId="{D4129341-A4A7-7775-BD6C-B75C1BE9E161}"/>
          </ac:spMkLst>
        </pc:spChg>
        <pc:spChg chg="add mod">
          <ac:chgData name="Rochelle Cunningham" userId="4ea5d15eb6ff8d0c" providerId="LiveId" clId="{6F09C02E-6BB5-4597-B905-A8798930DC8F}" dt="2024-03-08T20:36:23.965" v="3975" actId="14100"/>
          <ac:spMkLst>
            <pc:docMk/>
            <pc:sldMk cId="1460596526" sldId="289"/>
            <ac:spMk id="5" creationId="{574EA4DF-3886-8037-A66B-EFB79E9794B9}"/>
          </ac:spMkLst>
        </pc:spChg>
        <pc:spChg chg="add del">
          <ac:chgData name="Rochelle Cunningham" userId="4ea5d15eb6ff8d0c" providerId="LiveId" clId="{6F09C02E-6BB5-4597-B905-A8798930DC8F}" dt="2024-03-08T20:58:30.862" v="4022"/>
          <ac:spMkLst>
            <pc:docMk/>
            <pc:sldMk cId="1460596526" sldId="289"/>
            <ac:spMk id="22" creationId="{BACC6370-2D7E-4714-9D71-7542949D7D5D}"/>
          </ac:spMkLst>
        </pc:spChg>
        <pc:spChg chg="add del">
          <ac:chgData name="Rochelle Cunningham" userId="4ea5d15eb6ff8d0c" providerId="LiveId" clId="{6F09C02E-6BB5-4597-B905-A8798930DC8F}" dt="2024-03-08T20:58:30.862" v="4022"/>
          <ac:spMkLst>
            <pc:docMk/>
            <pc:sldMk cId="1460596526" sldId="289"/>
            <ac:spMk id="24" creationId="{F68B3F68-107C-434F-AA38-110D5EA91B85}"/>
          </ac:spMkLst>
        </pc:spChg>
        <pc:spChg chg="add del">
          <ac:chgData name="Rochelle Cunningham" userId="4ea5d15eb6ff8d0c" providerId="LiveId" clId="{6F09C02E-6BB5-4597-B905-A8798930DC8F}" dt="2024-03-08T20:58:30.862" v="4022"/>
          <ac:spMkLst>
            <pc:docMk/>
            <pc:sldMk cId="1460596526" sldId="289"/>
            <ac:spMk id="26" creationId="{AAD0DBB9-1A4B-4391-81D4-CB19F9AB918A}"/>
          </ac:spMkLst>
        </pc:spChg>
        <pc:spChg chg="add del">
          <ac:chgData name="Rochelle Cunningham" userId="4ea5d15eb6ff8d0c" providerId="LiveId" clId="{6F09C02E-6BB5-4597-B905-A8798930DC8F}" dt="2024-03-08T20:58:30.862" v="4022"/>
          <ac:spMkLst>
            <pc:docMk/>
            <pc:sldMk cId="1460596526" sldId="289"/>
            <ac:spMk id="28" creationId="{063BBA22-50EA-4C4D-BE05-F1CE4E63AA56}"/>
          </ac:spMkLst>
        </pc:spChg>
        <pc:graphicFrameChg chg="mod">
          <ac:chgData name="Rochelle Cunningham" userId="4ea5d15eb6ff8d0c" providerId="LiveId" clId="{6F09C02E-6BB5-4597-B905-A8798930DC8F}" dt="2024-03-08T13:53:42.205" v="2622" actId="14100"/>
          <ac:graphicFrameMkLst>
            <pc:docMk/>
            <pc:sldMk cId="1460596526" sldId="289"/>
            <ac:graphicFrameMk id="20" creationId="{F8524FC0-5041-AF5D-6BA9-BD23BF03D3EE}"/>
          </ac:graphicFrameMkLst>
        </pc:graphicFrameChg>
      </pc:sldChg>
      <pc:sldChg chg="addSp delSp delDesignElem">
        <pc:chgData name="Rochelle Cunningham" userId="4ea5d15eb6ff8d0c" providerId="LiveId" clId="{6F09C02E-6BB5-4597-B905-A8798930DC8F}" dt="2024-03-08T20:58:30.862" v="4022"/>
        <pc:sldMkLst>
          <pc:docMk/>
          <pc:sldMk cId="2003429619" sldId="290"/>
        </pc:sldMkLst>
        <pc:spChg chg="add del">
          <ac:chgData name="Rochelle Cunningham" userId="4ea5d15eb6ff8d0c" providerId="LiveId" clId="{6F09C02E-6BB5-4597-B905-A8798930DC8F}" dt="2024-03-08T20:58:30.862" v="4022"/>
          <ac:spMkLst>
            <pc:docMk/>
            <pc:sldMk cId="2003429619" sldId="290"/>
            <ac:spMk id="53" creationId="{BACC6370-2D7E-4714-9D71-7542949D7D5D}"/>
          </ac:spMkLst>
        </pc:spChg>
        <pc:spChg chg="add del">
          <ac:chgData name="Rochelle Cunningham" userId="4ea5d15eb6ff8d0c" providerId="LiveId" clId="{6F09C02E-6BB5-4597-B905-A8798930DC8F}" dt="2024-03-08T20:58:30.862" v="4022"/>
          <ac:spMkLst>
            <pc:docMk/>
            <pc:sldMk cId="2003429619" sldId="290"/>
            <ac:spMk id="55" creationId="{F68B3F68-107C-434F-AA38-110D5EA91B85}"/>
          </ac:spMkLst>
        </pc:spChg>
        <pc:spChg chg="add del">
          <ac:chgData name="Rochelle Cunningham" userId="4ea5d15eb6ff8d0c" providerId="LiveId" clId="{6F09C02E-6BB5-4597-B905-A8798930DC8F}" dt="2024-03-08T20:58:30.862" v="4022"/>
          <ac:spMkLst>
            <pc:docMk/>
            <pc:sldMk cId="2003429619" sldId="290"/>
            <ac:spMk id="57" creationId="{AAD0DBB9-1A4B-4391-81D4-CB19F9AB918A}"/>
          </ac:spMkLst>
        </pc:spChg>
        <pc:spChg chg="add del">
          <ac:chgData name="Rochelle Cunningham" userId="4ea5d15eb6ff8d0c" providerId="LiveId" clId="{6F09C02E-6BB5-4597-B905-A8798930DC8F}" dt="2024-03-08T20:58:30.862" v="4022"/>
          <ac:spMkLst>
            <pc:docMk/>
            <pc:sldMk cId="2003429619" sldId="290"/>
            <ac:spMk id="59" creationId="{063BBA22-50EA-4C4D-BE05-F1CE4E63AA56}"/>
          </ac:spMkLst>
        </pc:spChg>
      </pc:sldChg>
      <pc:sldChg chg="addSp delSp delDesignElem">
        <pc:chgData name="Rochelle Cunningham" userId="4ea5d15eb6ff8d0c" providerId="LiveId" clId="{6F09C02E-6BB5-4597-B905-A8798930DC8F}" dt="2024-03-08T20:58:30.862" v="4022"/>
        <pc:sldMkLst>
          <pc:docMk/>
          <pc:sldMk cId="725525673" sldId="291"/>
        </pc:sldMkLst>
        <pc:spChg chg="add del">
          <ac:chgData name="Rochelle Cunningham" userId="4ea5d15eb6ff8d0c" providerId="LiveId" clId="{6F09C02E-6BB5-4597-B905-A8798930DC8F}" dt="2024-03-08T20:58:30.862" v="4022"/>
          <ac:spMkLst>
            <pc:docMk/>
            <pc:sldMk cId="725525673" sldId="291"/>
            <ac:spMk id="90" creationId="{73C994B4-9721-4148-9EEC-6793CECDE8DD}"/>
          </ac:spMkLst>
        </pc:spChg>
        <pc:spChg chg="add del">
          <ac:chgData name="Rochelle Cunningham" userId="4ea5d15eb6ff8d0c" providerId="LiveId" clId="{6F09C02E-6BB5-4597-B905-A8798930DC8F}" dt="2024-03-08T20:58:30.862" v="4022"/>
          <ac:spMkLst>
            <pc:docMk/>
            <pc:sldMk cId="725525673" sldId="291"/>
            <ac:spMk id="91" creationId="{F9D95E49-763A-4886-B038-82F734740554}"/>
          </ac:spMkLst>
        </pc:spChg>
        <pc:spChg chg="add del">
          <ac:chgData name="Rochelle Cunningham" userId="4ea5d15eb6ff8d0c" providerId="LiveId" clId="{6F09C02E-6BB5-4597-B905-A8798930DC8F}" dt="2024-03-08T20:58:30.862" v="4022"/>
          <ac:spMkLst>
            <pc:docMk/>
            <pc:sldMk cId="725525673" sldId="291"/>
            <ac:spMk id="92" creationId="{541CEA24-8518-4C08-A11E-B7E64FB31F70}"/>
          </ac:spMkLst>
        </pc:spChg>
        <pc:spChg chg="add del">
          <ac:chgData name="Rochelle Cunningham" userId="4ea5d15eb6ff8d0c" providerId="LiveId" clId="{6F09C02E-6BB5-4597-B905-A8798930DC8F}" dt="2024-03-08T20:58:30.862" v="4022"/>
          <ac:spMkLst>
            <pc:docMk/>
            <pc:sldMk cId="725525673" sldId="291"/>
            <ac:spMk id="95" creationId="{4AA74EAB-FD76-4F40-A962-CEADC30542B5}"/>
          </ac:spMkLst>
        </pc:spChg>
        <pc:cxnChg chg="add del">
          <ac:chgData name="Rochelle Cunningham" userId="4ea5d15eb6ff8d0c" providerId="LiveId" clId="{6F09C02E-6BB5-4597-B905-A8798930DC8F}" dt="2024-03-08T20:58:30.862" v="4022"/>
          <ac:cxnSpMkLst>
            <pc:docMk/>
            <pc:sldMk cId="725525673" sldId="291"/>
            <ac:cxnSpMk id="93" creationId="{5D28AB17-F6FA-4C53-B3E3-D0A39D4A33C0}"/>
          </ac:cxnSpMkLst>
        </pc:cxnChg>
        <pc:cxnChg chg="add del">
          <ac:chgData name="Rochelle Cunningham" userId="4ea5d15eb6ff8d0c" providerId="LiveId" clId="{6F09C02E-6BB5-4597-B905-A8798930DC8F}" dt="2024-03-08T20:58:30.862" v="4022"/>
          <ac:cxnSpMkLst>
            <pc:docMk/>
            <pc:sldMk cId="725525673" sldId="291"/>
            <ac:cxnSpMk id="94" creationId="{3EFADC67-92A1-44FB-8691-D8CD71A21EFA}"/>
          </ac:cxnSpMkLst>
        </pc:cxnChg>
      </pc:sldChg>
      <pc:sldChg chg="addSp delSp delDesignElem">
        <pc:chgData name="Rochelle Cunningham" userId="4ea5d15eb6ff8d0c" providerId="LiveId" clId="{6F09C02E-6BB5-4597-B905-A8798930DC8F}" dt="2024-03-08T20:58:30.862" v="4022"/>
        <pc:sldMkLst>
          <pc:docMk/>
          <pc:sldMk cId="352156240" sldId="292"/>
        </pc:sldMkLst>
        <pc:spChg chg="add del">
          <ac:chgData name="Rochelle Cunningham" userId="4ea5d15eb6ff8d0c" providerId="LiveId" clId="{6F09C02E-6BB5-4597-B905-A8798930DC8F}" dt="2024-03-08T20:58:30.862" v="4022"/>
          <ac:spMkLst>
            <pc:docMk/>
            <pc:sldMk cId="352156240" sldId="292"/>
            <ac:spMk id="22" creationId="{BACC6370-2D7E-4714-9D71-7542949D7D5D}"/>
          </ac:spMkLst>
        </pc:spChg>
        <pc:spChg chg="add del">
          <ac:chgData name="Rochelle Cunningham" userId="4ea5d15eb6ff8d0c" providerId="LiveId" clId="{6F09C02E-6BB5-4597-B905-A8798930DC8F}" dt="2024-03-08T20:58:30.862" v="4022"/>
          <ac:spMkLst>
            <pc:docMk/>
            <pc:sldMk cId="352156240" sldId="292"/>
            <ac:spMk id="24" creationId="{F68B3F68-107C-434F-AA38-110D5EA91B85}"/>
          </ac:spMkLst>
        </pc:spChg>
        <pc:spChg chg="add del">
          <ac:chgData name="Rochelle Cunningham" userId="4ea5d15eb6ff8d0c" providerId="LiveId" clId="{6F09C02E-6BB5-4597-B905-A8798930DC8F}" dt="2024-03-08T20:58:30.862" v="4022"/>
          <ac:spMkLst>
            <pc:docMk/>
            <pc:sldMk cId="352156240" sldId="292"/>
            <ac:spMk id="26" creationId="{AAD0DBB9-1A4B-4391-81D4-CB19F9AB918A}"/>
          </ac:spMkLst>
        </pc:spChg>
        <pc:spChg chg="add del">
          <ac:chgData name="Rochelle Cunningham" userId="4ea5d15eb6ff8d0c" providerId="LiveId" clId="{6F09C02E-6BB5-4597-B905-A8798930DC8F}" dt="2024-03-08T20:58:30.862" v="4022"/>
          <ac:spMkLst>
            <pc:docMk/>
            <pc:sldMk cId="352156240" sldId="292"/>
            <ac:spMk id="28" creationId="{063BBA22-50EA-4C4D-BE05-F1CE4E63AA56}"/>
          </ac:spMkLst>
        </pc:spChg>
      </pc:sldChg>
      <pc:sldChg chg="addSp delSp modSp mod delDesignElem">
        <pc:chgData name="Rochelle Cunningham" userId="4ea5d15eb6ff8d0c" providerId="LiveId" clId="{6F09C02E-6BB5-4597-B905-A8798930DC8F}" dt="2024-03-09T14:10:28.856" v="6951" actId="20577"/>
        <pc:sldMkLst>
          <pc:docMk/>
          <pc:sldMk cId="3740292520" sldId="294"/>
        </pc:sldMkLst>
        <pc:spChg chg="mod">
          <ac:chgData name="Rochelle Cunningham" userId="4ea5d15eb6ff8d0c" providerId="LiveId" clId="{6F09C02E-6BB5-4597-B905-A8798930DC8F}" dt="2024-03-09T14:10:28.856" v="6951" actId="20577"/>
          <ac:spMkLst>
            <pc:docMk/>
            <pc:sldMk cId="3740292520" sldId="294"/>
            <ac:spMk id="3" creationId="{085B830D-B7A3-F7AF-6341-9DFF0534EDA1}"/>
          </ac:spMkLst>
        </pc:spChg>
        <pc:spChg chg="add del">
          <ac:chgData name="Rochelle Cunningham" userId="4ea5d15eb6ff8d0c" providerId="LiveId" clId="{6F09C02E-6BB5-4597-B905-A8798930DC8F}" dt="2024-03-08T20:58:30.862" v="4022"/>
          <ac:spMkLst>
            <pc:docMk/>
            <pc:sldMk cId="3740292520" sldId="294"/>
            <ac:spMk id="22" creationId="{BACC6370-2D7E-4714-9D71-7542949D7D5D}"/>
          </ac:spMkLst>
        </pc:spChg>
        <pc:spChg chg="add del">
          <ac:chgData name="Rochelle Cunningham" userId="4ea5d15eb6ff8d0c" providerId="LiveId" clId="{6F09C02E-6BB5-4597-B905-A8798930DC8F}" dt="2024-03-08T20:58:30.862" v="4022"/>
          <ac:spMkLst>
            <pc:docMk/>
            <pc:sldMk cId="3740292520" sldId="294"/>
            <ac:spMk id="24" creationId="{F68B3F68-107C-434F-AA38-110D5EA91B85}"/>
          </ac:spMkLst>
        </pc:spChg>
        <pc:spChg chg="add del">
          <ac:chgData name="Rochelle Cunningham" userId="4ea5d15eb6ff8d0c" providerId="LiveId" clId="{6F09C02E-6BB5-4597-B905-A8798930DC8F}" dt="2024-03-08T20:58:30.862" v="4022"/>
          <ac:spMkLst>
            <pc:docMk/>
            <pc:sldMk cId="3740292520" sldId="294"/>
            <ac:spMk id="26" creationId="{AAD0DBB9-1A4B-4391-81D4-CB19F9AB918A}"/>
          </ac:spMkLst>
        </pc:spChg>
        <pc:spChg chg="add del">
          <ac:chgData name="Rochelle Cunningham" userId="4ea5d15eb6ff8d0c" providerId="LiveId" clId="{6F09C02E-6BB5-4597-B905-A8798930DC8F}" dt="2024-03-08T20:58:30.862" v="4022"/>
          <ac:spMkLst>
            <pc:docMk/>
            <pc:sldMk cId="3740292520" sldId="294"/>
            <ac:spMk id="28" creationId="{063BBA22-50EA-4C4D-BE05-F1CE4E63AA56}"/>
          </ac:spMkLst>
        </pc:spChg>
      </pc:sldChg>
      <pc:sldChg chg="addSp delSp modSp mod delDesignElem">
        <pc:chgData name="Rochelle Cunningham" userId="4ea5d15eb6ff8d0c" providerId="LiveId" clId="{6F09C02E-6BB5-4597-B905-A8798930DC8F}" dt="2024-03-08T21:48:59.255" v="5778" actId="20577"/>
        <pc:sldMkLst>
          <pc:docMk/>
          <pc:sldMk cId="3116602442" sldId="296"/>
        </pc:sldMkLst>
        <pc:spChg chg="mod">
          <ac:chgData name="Rochelle Cunningham" userId="4ea5d15eb6ff8d0c" providerId="LiveId" clId="{6F09C02E-6BB5-4597-B905-A8798930DC8F}" dt="2024-03-08T21:48:59.255" v="5778" actId="20577"/>
          <ac:spMkLst>
            <pc:docMk/>
            <pc:sldMk cId="3116602442" sldId="296"/>
            <ac:spMk id="4" creationId="{00C6A49F-F73C-D7DA-12ED-ACF21748B4AF}"/>
          </ac:spMkLst>
        </pc:spChg>
        <pc:spChg chg="add del">
          <ac:chgData name="Rochelle Cunningham" userId="4ea5d15eb6ff8d0c" providerId="LiveId" clId="{6F09C02E-6BB5-4597-B905-A8798930DC8F}" dt="2024-03-08T20:58:30.862" v="4022"/>
          <ac:spMkLst>
            <pc:docMk/>
            <pc:sldMk cId="3116602442" sldId="296"/>
            <ac:spMk id="22" creationId="{BACC6370-2D7E-4714-9D71-7542949D7D5D}"/>
          </ac:spMkLst>
        </pc:spChg>
        <pc:spChg chg="add del">
          <ac:chgData name="Rochelle Cunningham" userId="4ea5d15eb6ff8d0c" providerId="LiveId" clId="{6F09C02E-6BB5-4597-B905-A8798930DC8F}" dt="2024-03-08T20:58:30.862" v="4022"/>
          <ac:spMkLst>
            <pc:docMk/>
            <pc:sldMk cId="3116602442" sldId="296"/>
            <ac:spMk id="24" creationId="{F68B3F68-107C-434F-AA38-110D5EA91B85}"/>
          </ac:spMkLst>
        </pc:spChg>
        <pc:spChg chg="add del">
          <ac:chgData name="Rochelle Cunningham" userId="4ea5d15eb6ff8d0c" providerId="LiveId" clId="{6F09C02E-6BB5-4597-B905-A8798930DC8F}" dt="2024-03-08T20:58:30.862" v="4022"/>
          <ac:spMkLst>
            <pc:docMk/>
            <pc:sldMk cId="3116602442" sldId="296"/>
            <ac:spMk id="26" creationId="{AAD0DBB9-1A4B-4391-81D4-CB19F9AB918A}"/>
          </ac:spMkLst>
        </pc:spChg>
        <pc:spChg chg="add del">
          <ac:chgData name="Rochelle Cunningham" userId="4ea5d15eb6ff8d0c" providerId="LiveId" clId="{6F09C02E-6BB5-4597-B905-A8798930DC8F}" dt="2024-03-08T20:58:30.862" v="4022"/>
          <ac:spMkLst>
            <pc:docMk/>
            <pc:sldMk cId="3116602442" sldId="296"/>
            <ac:spMk id="28" creationId="{063BBA22-50EA-4C4D-BE05-F1CE4E63AA56}"/>
          </ac:spMkLst>
        </pc:spChg>
      </pc:sldChg>
      <pc:sldChg chg="addSp delSp ord delDesignElem">
        <pc:chgData name="Rochelle Cunningham" userId="4ea5d15eb6ff8d0c" providerId="LiveId" clId="{6F09C02E-6BB5-4597-B905-A8798930DC8F}" dt="2024-03-08T20:58:30.862" v="4022"/>
        <pc:sldMkLst>
          <pc:docMk/>
          <pc:sldMk cId="2946548323" sldId="297"/>
        </pc:sldMkLst>
        <pc:spChg chg="add del">
          <ac:chgData name="Rochelle Cunningham" userId="4ea5d15eb6ff8d0c" providerId="LiveId" clId="{6F09C02E-6BB5-4597-B905-A8798930DC8F}" dt="2024-03-08T20:58:30.862" v="4022"/>
          <ac:spMkLst>
            <pc:docMk/>
            <pc:sldMk cId="2946548323" sldId="297"/>
            <ac:spMk id="22" creationId="{BACC6370-2D7E-4714-9D71-7542949D7D5D}"/>
          </ac:spMkLst>
        </pc:spChg>
        <pc:spChg chg="add del">
          <ac:chgData name="Rochelle Cunningham" userId="4ea5d15eb6ff8d0c" providerId="LiveId" clId="{6F09C02E-6BB5-4597-B905-A8798930DC8F}" dt="2024-03-08T20:58:30.862" v="4022"/>
          <ac:spMkLst>
            <pc:docMk/>
            <pc:sldMk cId="2946548323" sldId="297"/>
            <ac:spMk id="24" creationId="{F68B3F68-107C-434F-AA38-110D5EA91B85}"/>
          </ac:spMkLst>
        </pc:spChg>
        <pc:spChg chg="add del">
          <ac:chgData name="Rochelle Cunningham" userId="4ea5d15eb6ff8d0c" providerId="LiveId" clId="{6F09C02E-6BB5-4597-B905-A8798930DC8F}" dt="2024-03-08T20:58:30.862" v="4022"/>
          <ac:spMkLst>
            <pc:docMk/>
            <pc:sldMk cId="2946548323" sldId="297"/>
            <ac:spMk id="26" creationId="{AAD0DBB9-1A4B-4391-81D4-CB19F9AB918A}"/>
          </ac:spMkLst>
        </pc:spChg>
        <pc:spChg chg="add del">
          <ac:chgData name="Rochelle Cunningham" userId="4ea5d15eb6ff8d0c" providerId="LiveId" clId="{6F09C02E-6BB5-4597-B905-A8798930DC8F}" dt="2024-03-08T20:58:30.862" v="4022"/>
          <ac:spMkLst>
            <pc:docMk/>
            <pc:sldMk cId="2946548323" sldId="297"/>
            <ac:spMk id="28" creationId="{063BBA22-50EA-4C4D-BE05-F1CE4E63AA56}"/>
          </ac:spMkLst>
        </pc:spChg>
      </pc:sldChg>
      <pc:sldChg chg="addSp delSp modSp delDesignElem">
        <pc:chgData name="Rochelle Cunningham" userId="4ea5d15eb6ff8d0c" providerId="LiveId" clId="{6F09C02E-6BB5-4597-B905-A8798930DC8F}" dt="2024-03-08T20:58:30.862" v="4022"/>
        <pc:sldMkLst>
          <pc:docMk/>
          <pc:sldMk cId="608479400" sldId="298"/>
        </pc:sldMkLst>
        <pc:spChg chg="mod">
          <ac:chgData name="Rochelle Cunningham" userId="4ea5d15eb6ff8d0c" providerId="LiveId" clId="{6F09C02E-6BB5-4597-B905-A8798930DC8F}" dt="2024-03-08T20:58:30.862" v="4022"/>
          <ac:spMkLst>
            <pc:docMk/>
            <pc:sldMk cId="608479400" sldId="298"/>
            <ac:spMk id="4" creationId="{73003409-A76C-446A-A1D7-7656405D6C29}"/>
          </ac:spMkLst>
        </pc:spChg>
        <pc:spChg chg="add del">
          <ac:chgData name="Rochelle Cunningham" userId="4ea5d15eb6ff8d0c" providerId="LiveId" clId="{6F09C02E-6BB5-4597-B905-A8798930DC8F}" dt="2024-03-08T20:58:30.862" v="4022"/>
          <ac:spMkLst>
            <pc:docMk/>
            <pc:sldMk cId="608479400" sldId="298"/>
            <ac:spMk id="45" creationId="{1B15ED52-F352-441B-82BF-E0EA34836D08}"/>
          </ac:spMkLst>
        </pc:spChg>
        <pc:spChg chg="add del">
          <ac:chgData name="Rochelle Cunningham" userId="4ea5d15eb6ff8d0c" providerId="LiveId" clId="{6F09C02E-6BB5-4597-B905-A8798930DC8F}" dt="2024-03-08T20:58:30.862" v="4022"/>
          <ac:spMkLst>
            <pc:docMk/>
            <pc:sldMk cId="608479400" sldId="298"/>
            <ac:spMk id="46" creationId="{3B2E3793-BFE6-45A2-9B7B-E18844431C99}"/>
          </ac:spMkLst>
        </pc:spChg>
        <pc:spChg chg="add del">
          <ac:chgData name="Rochelle Cunningham" userId="4ea5d15eb6ff8d0c" providerId="LiveId" clId="{6F09C02E-6BB5-4597-B905-A8798930DC8F}" dt="2024-03-08T20:58:30.862" v="4022"/>
          <ac:spMkLst>
            <pc:docMk/>
            <pc:sldMk cId="608479400" sldId="298"/>
            <ac:spMk id="47" creationId="{BC4C4868-CB8F-4AF9-9CDB-8108F2C19B67}"/>
          </ac:spMkLst>
        </pc:spChg>
        <pc:spChg chg="add del">
          <ac:chgData name="Rochelle Cunningham" userId="4ea5d15eb6ff8d0c" providerId="LiveId" clId="{6F09C02E-6BB5-4597-B905-A8798930DC8F}" dt="2024-03-08T20:58:30.862" v="4022"/>
          <ac:spMkLst>
            <pc:docMk/>
            <pc:sldMk cId="608479400" sldId="298"/>
            <ac:spMk id="48" creationId="{375E0459-6403-40CD-989D-56A4407CA12E}"/>
          </ac:spMkLst>
        </pc:spChg>
        <pc:spChg chg="add del">
          <ac:chgData name="Rochelle Cunningham" userId="4ea5d15eb6ff8d0c" providerId="LiveId" clId="{6F09C02E-6BB5-4597-B905-A8798930DC8F}" dt="2024-03-08T20:58:30.862" v="4022"/>
          <ac:spMkLst>
            <pc:docMk/>
            <pc:sldMk cId="608479400" sldId="298"/>
            <ac:spMk id="49" creationId="{53E5B1A8-3AC9-4BD1-9BBC-78CA94F2D1BA}"/>
          </ac:spMkLst>
        </pc:spChg>
      </pc:sldChg>
      <pc:sldChg chg="addSp delSp delDesignElem">
        <pc:chgData name="Rochelle Cunningham" userId="4ea5d15eb6ff8d0c" providerId="LiveId" clId="{6F09C02E-6BB5-4597-B905-A8798930DC8F}" dt="2024-03-08T20:58:30.862" v="4022"/>
        <pc:sldMkLst>
          <pc:docMk/>
          <pc:sldMk cId="1219325380" sldId="299"/>
        </pc:sldMkLst>
        <pc:spChg chg="add del">
          <ac:chgData name="Rochelle Cunningham" userId="4ea5d15eb6ff8d0c" providerId="LiveId" clId="{6F09C02E-6BB5-4597-B905-A8798930DC8F}" dt="2024-03-08T20:58:30.862" v="4022"/>
          <ac:spMkLst>
            <pc:docMk/>
            <pc:sldMk cId="1219325380" sldId="299"/>
            <ac:spMk id="48" creationId="{DCC231C8-C761-4B31-9B1C-C6D19248C6B3}"/>
          </ac:spMkLst>
        </pc:spChg>
      </pc:sldChg>
      <pc:sldChg chg="addSp delSp modSp delDesignElem">
        <pc:chgData name="Rochelle Cunningham" userId="4ea5d15eb6ff8d0c" providerId="LiveId" clId="{6F09C02E-6BB5-4597-B905-A8798930DC8F}" dt="2024-03-08T20:58:30.862" v="4022"/>
        <pc:sldMkLst>
          <pc:docMk/>
          <pc:sldMk cId="3418422961" sldId="300"/>
        </pc:sldMkLst>
        <pc:spChg chg="mod">
          <ac:chgData name="Rochelle Cunningham" userId="4ea5d15eb6ff8d0c" providerId="LiveId" clId="{6F09C02E-6BB5-4597-B905-A8798930DC8F}" dt="2024-03-08T20:58:30.862" v="4022"/>
          <ac:spMkLst>
            <pc:docMk/>
            <pc:sldMk cId="3418422961" sldId="300"/>
            <ac:spMk id="4" creationId="{73003409-A76C-446A-A1D7-7656405D6C29}"/>
          </ac:spMkLst>
        </pc:spChg>
        <pc:spChg chg="add del">
          <ac:chgData name="Rochelle Cunningham" userId="4ea5d15eb6ff8d0c" providerId="LiveId" clId="{6F09C02E-6BB5-4597-B905-A8798930DC8F}" dt="2024-03-08T20:58:30.862" v="4022"/>
          <ac:spMkLst>
            <pc:docMk/>
            <pc:sldMk cId="3418422961" sldId="300"/>
            <ac:spMk id="45" creationId="{1B15ED52-F352-441B-82BF-E0EA34836D08}"/>
          </ac:spMkLst>
        </pc:spChg>
        <pc:spChg chg="add del">
          <ac:chgData name="Rochelle Cunningham" userId="4ea5d15eb6ff8d0c" providerId="LiveId" clId="{6F09C02E-6BB5-4597-B905-A8798930DC8F}" dt="2024-03-08T20:58:30.862" v="4022"/>
          <ac:spMkLst>
            <pc:docMk/>
            <pc:sldMk cId="3418422961" sldId="300"/>
            <ac:spMk id="46" creationId="{3B2E3793-BFE6-45A2-9B7B-E18844431C99}"/>
          </ac:spMkLst>
        </pc:spChg>
        <pc:spChg chg="add del">
          <ac:chgData name="Rochelle Cunningham" userId="4ea5d15eb6ff8d0c" providerId="LiveId" clId="{6F09C02E-6BB5-4597-B905-A8798930DC8F}" dt="2024-03-08T20:58:30.862" v="4022"/>
          <ac:spMkLst>
            <pc:docMk/>
            <pc:sldMk cId="3418422961" sldId="300"/>
            <ac:spMk id="47" creationId="{BC4C4868-CB8F-4AF9-9CDB-8108F2C19B67}"/>
          </ac:spMkLst>
        </pc:spChg>
        <pc:spChg chg="add del">
          <ac:chgData name="Rochelle Cunningham" userId="4ea5d15eb6ff8d0c" providerId="LiveId" clId="{6F09C02E-6BB5-4597-B905-A8798930DC8F}" dt="2024-03-08T20:58:30.862" v="4022"/>
          <ac:spMkLst>
            <pc:docMk/>
            <pc:sldMk cId="3418422961" sldId="300"/>
            <ac:spMk id="48" creationId="{375E0459-6403-40CD-989D-56A4407CA12E}"/>
          </ac:spMkLst>
        </pc:spChg>
        <pc:spChg chg="add del">
          <ac:chgData name="Rochelle Cunningham" userId="4ea5d15eb6ff8d0c" providerId="LiveId" clId="{6F09C02E-6BB5-4597-B905-A8798930DC8F}" dt="2024-03-08T20:58:30.862" v="4022"/>
          <ac:spMkLst>
            <pc:docMk/>
            <pc:sldMk cId="3418422961" sldId="300"/>
            <ac:spMk id="49" creationId="{53E5B1A8-3AC9-4BD1-9BBC-78CA94F2D1BA}"/>
          </ac:spMkLst>
        </pc:spChg>
      </pc:sldChg>
      <pc:sldChg chg="addSp delSp delDesignElem">
        <pc:chgData name="Rochelle Cunningham" userId="4ea5d15eb6ff8d0c" providerId="LiveId" clId="{6F09C02E-6BB5-4597-B905-A8798930DC8F}" dt="2024-03-08T20:58:30.862" v="4022"/>
        <pc:sldMkLst>
          <pc:docMk/>
          <pc:sldMk cId="1109499593" sldId="301"/>
        </pc:sldMkLst>
        <pc:spChg chg="add del">
          <ac:chgData name="Rochelle Cunningham" userId="4ea5d15eb6ff8d0c" providerId="LiveId" clId="{6F09C02E-6BB5-4597-B905-A8798930DC8F}" dt="2024-03-08T20:58:30.862" v="4022"/>
          <ac:spMkLst>
            <pc:docMk/>
            <pc:sldMk cId="1109499593" sldId="301"/>
            <ac:spMk id="48" creationId="{DCC231C8-C761-4B31-9B1C-C6D19248C6B3}"/>
          </ac:spMkLst>
        </pc:spChg>
      </pc:sldChg>
      <pc:sldChg chg="modSp">
        <pc:chgData name="Rochelle Cunningham" userId="4ea5d15eb6ff8d0c" providerId="LiveId" clId="{6F09C02E-6BB5-4597-B905-A8798930DC8F}" dt="2024-03-08T20:58:30.862" v="4022"/>
        <pc:sldMkLst>
          <pc:docMk/>
          <pc:sldMk cId="1250273251" sldId="302"/>
        </pc:sldMkLst>
        <pc:spChg chg="mod">
          <ac:chgData name="Rochelle Cunningham" userId="4ea5d15eb6ff8d0c" providerId="LiveId" clId="{6F09C02E-6BB5-4597-B905-A8798930DC8F}" dt="2024-03-08T20:58:30.862" v="4022"/>
          <ac:spMkLst>
            <pc:docMk/>
            <pc:sldMk cId="1250273251" sldId="302"/>
            <ac:spMk id="2" creationId="{9997E211-65C5-CA5E-77C1-B3CDF47895AE}"/>
          </ac:spMkLst>
        </pc:spChg>
        <pc:spChg chg="mod">
          <ac:chgData name="Rochelle Cunningham" userId="4ea5d15eb6ff8d0c" providerId="LiveId" clId="{6F09C02E-6BB5-4597-B905-A8798930DC8F}" dt="2024-03-08T20:58:30.862" v="4022"/>
          <ac:spMkLst>
            <pc:docMk/>
            <pc:sldMk cId="1250273251" sldId="302"/>
            <ac:spMk id="3" creationId="{1FB7387F-96C3-063B-7E3F-83AEB12A80ED}"/>
          </ac:spMkLst>
        </pc:spChg>
      </pc:sldChg>
      <pc:sldChg chg="addSp delSp delDesignElem">
        <pc:chgData name="Rochelle Cunningham" userId="4ea5d15eb6ff8d0c" providerId="LiveId" clId="{6F09C02E-6BB5-4597-B905-A8798930DC8F}" dt="2024-03-08T20:58:30.862" v="4022"/>
        <pc:sldMkLst>
          <pc:docMk/>
          <pc:sldMk cId="1887679327" sldId="303"/>
        </pc:sldMkLst>
        <pc:spChg chg="add del">
          <ac:chgData name="Rochelle Cunningham" userId="4ea5d15eb6ff8d0c" providerId="LiveId" clId="{6F09C02E-6BB5-4597-B905-A8798930DC8F}" dt="2024-03-08T20:58:30.862" v="4022"/>
          <ac:spMkLst>
            <pc:docMk/>
            <pc:sldMk cId="1887679327" sldId="303"/>
            <ac:spMk id="102" creationId="{A8384FB5-9ADC-4DDC-881B-597D56F5B15D}"/>
          </ac:spMkLst>
        </pc:spChg>
        <pc:spChg chg="add del">
          <ac:chgData name="Rochelle Cunningham" userId="4ea5d15eb6ff8d0c" providerId="LiveId" clId="{6F09C02E-6BB5-4597-B905-A8798930DC8F}" dt="2024-03-08T20:58:30.862" v="4022"/>
          <ac:spMkLst>
            <pc:docMk/>
            <pc:sldMk cId="1887679327" sldId="303"/>
            <ac:spMk id="103" creationId="{1199E1B1-A8C0-4FE8-A5A8-1CB41D69F857}"/>
          </ac:spMkLst>
        </pc:spChg>
        <pc:spChg chg="add del">
          <ac:chgData name="Rochelle Cunningham" userId="4ea5d15eb6ff8d0c" providerId="LiveId" clId="{6F09C02E-6BB5-4597-B905-A8798930DC8F}" dt="2024-03-08T20:58:30.862" v="4022"/>
          <ac:spMkLst>
            <pc:docMk/>
            <pc:sldMk cId="1887679327" sldId="303"/>
            <ac:spMk id="104" creationId="{84A8DE83-DE75-4B41-9DB4-A7EC0B0DEC0B}"/>
          </ac:spMkLst>
        </pc:spChg>
        <pc:spChg chg="add del">
          <ac:chgData name="Rochelle Cunningham" userId="4ea5d15eb6ff8d0c" providerId="LiveId" clId="{6F09C02E-6BB5-4597-B905-A8798930DC8F}" dt="2024-03-08T20:58:30.862" v="4022"/>
          <ac:spMkLst>
            <pc:docMk/>
            <pc:sldMk cId="1887679327" sldId="303"/>
            <ac:spMk id="105" creationId="{A7009A0A-BEF5-4EAC-AF15-E4F9F002E239}"/>
          </ac:spMkLst>
        </pc:spChg>
      </pc:sldChg>
      <pc:sldChg chg="addSp delSp modSp mod delDesignElem">
        <pc:chgData name="Rochelle Cunningham" userId="4ea5d15eb6ff8d0c" providerId="LiveId" clId="{6F09C02E-6BB5-4597-B905-A8798930DC8F}" dt="2024-03-09T11:42:54.836" v="6763" actId="14100"/>
        <pc:sldMkLst>
          <pc:docMk/>
          <pc:sldMk cId="3392697143" sldId="304"/>
        </pc:sldMkLst>
        <pc:spChg chg="add mod">
          <ac:chgData name="Rochelle Cunningham" userId="4ea5d15eb6ff8d0c" providerId="LiveId" clId="{6F09C02E-6BB5-4597-B905-A8798930DC8F}" dt="2024-03-09T11:42:54.836" v="6763" actId="14100"/>
          <ac:spMkLst>
            <pc:docMk/>
            <pc:sldMk cId="3392697143" sldId="304"/>
            <ac:spMk id="2" creationId="{0155BBC6-DBDD-07CC-E013-B0750B24D3FA}"/>
          </ac:spMkLst>
        </pc:spChg>
        <pc:spChg chg="add del">
          <ac:chgData name="Rochelle Cunningham" userId="4ea5d15eb6ff8d0c" providerId="LiveId" clId="{6F09C02E-6BB5-4597-B905-A8798930DC8F}" dt="2024-03-08T20:58:30.862" v="4022"/>
          <ac:spMkLst>
            <pc:docMk/>
            <pc:sldMk cId="3392697143" sldId="304"/>
            <ac:spMk id="1030" creationId="{AB8C311F-7253-4AED-9701-7FC0708C41C7}"/>
          </ac:spMkLst>
        </pc:spChg>
        <pc:spChg chg="add del">
          <ac:chgData name="Rochelle Cunningham" userId="4ea5d15eb6ff8d0c" providerId="LiveId" clId="{6F09C02E-6BB5-4597-B905-A8798930DC8F}" dt="2024-03-08T20:58:30.862" v="4022"/>
          <ac:spMkLst>
            <pc:docMk/>
            <pc:sldMk cId="3392697143" sldId="304"/>
            <ac:spMk id="1035" creationId="{E2384209-CB15-4CDF-9D31-C44FD9A3F20D}"/>
          </ac:spMkLst>
        </pc:spChg>
        <pc:spChg chg="add del">
          <ac:chgData name="Rochelle Cunningham" userId="4ea5d15eb6ff8d0c" providerId="LiveId" clId="{6F09C02E-6BB5-4597-B905-A8798930DC8F}" dt="2024-03-08T20:58:30.862" v="4022"/>
          <ac:spMkLst>
            <pc:docMk/>
            <pc:sldMk cId="3392697143" sldId="304"/>
            <ac:spMk id="1037" creationId="{2633B3B5-CC90-43F0-8714-D31D1F3F0209}"/>
          </ac:spMkLst>
        </pc:spChg>
        <pc:spChg chg="add del">
          <ac:chgData name="Rochelle Cunningham" userId="4ea5d15eb6ff8d0c" providerId="LiveId" clId="{6F09C02E-6BB5-4597-B905-A8798930DC8F}" dt="2024-03-08T20:58:30.862" v="4022"/>
          <ac:spMkLst>
            <pc:docMk/>
            <pc:sldMk cId="3392697143" sldId="304"/>
            <ac:spMk id="1039" creationId="{A8D57A06-A426-446D-B02C-A2DC6B62E45E}"/>
          </ac:spMkLst>
        </pc:spChg>
      </pc:sldChg>
      <pc:sldChg chg="addSp delSp delDesignElem">
        <pc:chgData name="Rochelle Cunningham" userId="4ea5d15eb6ff8d0c" providerId="LiveId" clId="{6F09C02E-6BB5-4597-B905-A8798930DC8F}" dt="2024-03-08T20:58:30.862" v="4022"/>
        <pc:sldMkLst>
          <pc:docMk/>
          <pc:sldMk cId="577463307" sldId="306"/>
        </pc:sldMkLst>
        <pc:spChg chg="add del">
          <ac:chgData name="Rochelle Cunningham" userId="4ea5d15eb6ff8d0c" providerId="LiveId" clId="{6F09C02E-6BB5-4597-B905-A8798930DC8F}" dt="2024-03-08T20:58:30.862" v="4022"/>
          <ac:spMkLst>
            <pc:docMk/>
            <pc:sldMk cId="577463307" sldId="306"/>
            <ac:spMk id="21" creationId="{BACC6370-2D7E-4714-9D71-7542949D7D5D}"/>
          </ac:spMkLst>
        </pc:spChg>
        <pc:spChg chg="add del">
          <ac:chgData name="Rochelle Cunningham" userId="4ea5d15eb6ff8d0c" providerId="LiveId" clId="{6F09C02E-6BB5-4597-B905-A8798930DC8F}" dt="2024-03-08T20:58:30.862" v="4022"/>
          <ac:spMkLst>
            <pc:docMk/>
            <pc:sldMk cId="577463307" sldId="306"/>
            <ac:spMk id="22" creationId="{F68B3F68-107C-434F-AA38-110D5EA91B85}"/>
          </ac:spMkLst>
        </pc:spChg>
        <pc:spChg chg="add del">
          <ac:chgData name="Rochelle Cunningham" userId="4ea5d15eb6ff8d0c" providerId="LiveId" clId="{6F09C02E-6BB5-4597-B905-A8798930DC8F}" dt="2024-03-08T20:58:30.862" v="4022"/>
          <ac:spMkLst>
            <pc:docMk/>
            <pc:sldMk cId="577463307" sldId="306"/>
            <ac:spMk id="23" creationId="{AAD0DBB9-1A4B-4391-81D4-CB19F9AB918A}"/>
          </ac:spMkLst>
        </pc:spChg>
        <pc:spChg chg="add del">
          <ac:chgData name="Rochelle Cunningham" userId="4ea5d15eb6ff8d0c" providerId="LiveId" clId="{6F09C02E-6BB5-4597-B905-A8798930DC8F}" dt="2024-03-08T20:58:30.862" v="4022"/>
          <ac:spMkLst>
            <pc:docMk/>
            <pc:sldMk cId="577463307" sldId="306"/>
            <ac:spMk id="24" creationId="{063BBA22-50EA-4C4D-BE05-F1CE4E63AA56}"/>
          </ac:spMkLst>
        </pc:spChg>
      </pc:sldChg>
      <pc:sldChg chg="addSp delSp delDesignElem">
        <pc:chgData name="Rochelle Cunningham" userId="4ea5d15eb6ff8d0c" providerId="LiveId" clId="{6F09C02E-6BB5-4597-B905-A8798930DC8F}" dt="2024-03-08T20:58:30.862" v="4022"/>
        <pc:sldMkLst>
          <pc:docMk/>
          <pc:sldMk cId="2404041672" sldId="307"/>
        </pc:sldMkLst>
        <pc:spChg chg="add del">
          <ac:chgData name="Rochelle Cunningham" userId="4ea5d15eb6ff8d0c" providerId="LiveId" clId="{6F09C02E-6BB5-4597-B905-A8798930DC8F}" dt="2024-03-08T20:58:30.862" v="4022"/>
          <ac:spMkLst>
            <pc:docMk/>
            <pc:sldMk cId="2404041672" sldId="307"/>
            <ac:spMk id="78" creationId="{577D6B2E-37A3-429E-A37C-F30ED6487282}"/>
          </ac:spMkLst>
        </pc:spChg>
        <pc:spChg chg="add del">
          <ac:chgData name="Rochelle Cunningham" userId="4ea5d15eb6ff8d0c" providerId="LiveId" clId="{6F09C02E-6BB5-4597-B905-A8798930DC8F}" dt="2024-03-08T20:58:30.862" v="4022"/>
          <ac:spMkLst>
            <pc:docMk/>
            <pc:sldMk cId="2404041672" sldId="307"/>
            <ac:spMk id="79" creationId="{5CEAD642-85CF-4750-8432-7C80C901F001}"/>
          </ac:spMkLst>
        </pc:spChg>
        <pc:spChg chg="add del">
          <ac:chgData name="Rochelle Cunningham" userId="4ea5d15eb6ff8d0c" providerId="LiveId" clId="{6F09C02E-6BB5-4597-B905-A8798930DC8F}" dt="2024-03-08T20:58:30.862" v="4022"/>
          <ac:spMkLst>
            <pc:docMk/>
            <pc:sldMk cId="2404041672" sldId="307"/>
            <ac:spMk id="80" creationId="{FA33EEAE-15D5-4119-8C1E-89D943F911EF}"/>
          </ac:spMkLst>
        </pc:spChg>
        <pc:spChg chg="add del">
          <ac:chgData name="Rochelle Cunningham" userId="4ea5d15eb6ff8d0c" providerId="LiveId" clId="{6F09C02E-6BB5-4597-B905-A8798930DC8F}" dt="2024-03-08T20:58:30.862" v="4022"/>
          <ac:spMkLst>
            <pc:docMk/>
            <pc:sldMk cId="2404041672" sldId="307"/>
            <ac:spMk id="81" creationId="{730D8B3B-9B80-4025-B934-26DC7D7CD231}"/>
          </ac:spMkLst>
        </pc:spChg>
        <pc:spChg chg="add del">
          <ac:chgData name="Rochelle Cunningham" userId="4ea5d15eb6ff8d0c" providerId="LiveId" clId="{6F09C02E-6BB5-4597-B905-A8798930DC8F}" dt="2024-03-08T20:58:30.862" v="4022"/>
          <ac:spMkLst>
            <pc:docMk/>
            <pc:sldMk cId="2404041672" sldId="307"/>
            <ac:spMk id="82" creationId="{1064D5D5-227B-4F66-9AEA-46F570E793BD}"/>
          </ac:spMkLst>
        </pc:spChg>
        <pc:spChg chg="add del">
          <ac:chgData name="Rochelle Cunningham" userId="4ea5d15eb6ff8d0c" providerId="LiveId" clId="{6F09C02E-6BB5-4597-B905-A8798930DC8F}" dt="2024-03-08T20:58:30.862" v="4022"/>
          <ac:spMkLst>
            <pc:docMk/>
            <pc:sldMk cId="2404041672" sldId="307"/>
            <ac:spMk id="83" creationId="{646B67A4-D328-4747-A82B-65E84FA46368}"/>
          </ac:spMkLst>
        </pc:spChg>
        <pc:spChg chg="add del">
          <ac:chgData name="Rochelle Cunningham" userId="4ea5d15eb6ff8d0c" providerId="LiveId" clId="{6F09C02E-6BB5-4597-B905-A8798930DC8F}" dt="2024-03-08T20:58:30.862" v="4022"/>
          <ac:spMkLst>
            <pc:docMk/>
            <pc:sldMk cId="2404041672" sldId="307"/>
            <ac:spMk id="84" creationId="{B5A1B09C-1565-46F8-B70F-621C5EB48A09}"/>
          </ac:spMkLst>
        </pc:spChg>
        <pc:spChg chg="add del">
          <ac:chgData name="Rochelle Cunningham" userId="4ea5d15eb6ff8d0c" providerId="LiveId" clId="{6F09C02E-6BB5-4597-B905-A8798930DC8F}" dt="2024-03-08T20:58:30.862" v="4022"/>
          <ac:spMkLst>
            <pc:docMk/>
            <pc:sldMk cId="2404041672" sldId="307"/>
            <ac:spMk id="85" creationId="{8C516CC8-80AC-446C-A56E-9F54B7210402}"/>
          </ac:spMkLst>
        </pc:spChg>
      </pc:sldChg>
      <pc:sldChg chg="addSp delSp modSp delDesignElem">
        <pc:chgData name="Rochelle Cunningham" userId="4ea5d15eb6ff8d0c" providerId="LiveId" clId="{6F09C02E-6BB5-4597-B905-A8798930DC8F}" dt="2024-03-08T20:58:30.862" v="4022"/>
        <pc:sldMkLst>
          <pc:docMk/>
          <pc:sldMk cId="2350336218" sldId="308"/>
        </pc:sldMkLst>
        <pc:spChg chg="mod">
          <ac:chgData name="Rochelle Cunningham" userId="4ea5d15eb6ff8d0c" providerId="LiveId" clId="{6F09C02E-6BB5-4597-B905-A8798930DC8F}" dt="2024-03-08T20:58:30.862" v="4022"/>
          <ac:spMkLst>
            <pc:docMk/>
            <pc:sldMk cId="2350336218" sldId="308"/>
            <ac:spMk id="2" creationId="{AAF323BA-F04D-EE4C-3CAE-01FD21066365}"/>
          </ac:spMkLst>
        </pc:spChg>
        <pc:spChg chg="add del">
          <ac:chgData name="Rochelle Cunningham" userId="4ea5d15eb6ff8d0c" providerId="LiveId" clId="{6F09C02E-6BB5-4597-B905-A8798930DC8F}" dt="2024-03-08T20:58:30.862" v="4022"/>
          <ac:spMkLst>
            <pc:docMk/>
            <pc:sldMk cId="2350336218" sldId="308"/>
            <ac:spMk id="25" creationId="{AB8C311F-7253-4AED-9701-7FC0708C41C7}"/>
          </ac:spMkLst>
        </pc:spChg>
        <pc:spChg chg="add del">
          <ac:chgData name="Rochelle Cunningham" userId="4ea5d15eb6ff8d0c" providerId="LiveId" clId="{6F09C02E-6BB5-4597-B905-A8798930DC8F}" dt="2024-03-08T20:58:30.862" v="4022"/>
          <ac:spMkLst>
            <pc:docMk/>
            <pc:sldMk cId="2350336218" sldId="308"/>
            <ac:spMk id="27" creationId="{E2384209-CB15-4CDF-9D31-C44FD9A3F20D}"/>
          </ac:spMkLst>
        </pc:spChg>
        <pc:spChg chg="add del">
          <ac:chgData name="Rochelle Cunningham" userId="4ea5d15eb6ff8d0c" providerId="LiveId" clId="{6F09C02E-6BB5-4597-B905-A8798930DC8F}" dt="2024-03-08T20:58:30.862" v="4022"/>
          <ac:spMkLst>
            <pc:docMk/>
            <pc:sldMk cId="2350336218" sldId="308"/>
            <ac:spMk id="29" creationId="{2633B3B5-CC90-43F0-8714-D31D1F3F0209}"/>
          </ac:spMkLst>
        </pc:spChg>
        <pc:spChg chg="add del">
          <ac:chgData name="Rochelle Cunningham" userId="4ea5d15eb6ff8d0c" providerId="LiveId" clId="{6F09C02E-6BB5-4597-B905-A8798930DC8F}" dt="2024-03-08T20:58:30.862" v="4022"/>
          <ac:spMkLst>
            <pc:docMk/>
            <pc:sldMk cId="2350336218" sldId="308"/>
            <ac:spMk id="31" creationId="{A8D57A06-A426-446D-B02C-A2DC6B62E45E}"/>
          </ac:spMkLst>
        </pc:spChg>
      </pc:sldChg>
      <pc:sldChg chg="addSp delSp delDesignElem">
        <pc:chgData name="Rochelle Cunningham" userId="4ea5d15eb6ff8d0c" providerId="LiveId" clId="{6F09C02E-6BB5-4597-B905-A8798930DC8F}" dt="2024-03-08T20:58:30.862" v="4022"/>
        <pc:sldMkLst>
          <pc:docMk/>
          <pc:sldMk cId="2220175004" sldId="309"/>
        </pc:sldMkLst>
        <pc:spChg chg="add del">
          <ac:chgData name="Rochelle Cunningham" userId="4ea5d15eb6ff8d0c" providerId="LiveId" clId="{6F09C02E-6BB5-4597-B905-A8798930DC8F}" dt="2024-03-08T20:58:30.862" v="4022"/>
          <ac:spMkLst>
            <pc:docMk/>
            <pc:sldMk cId="2220175004" sldId="309"/>
            <ac:spMk id="8" creationId="{1B15ED52-F352-441B-82BF-E0EA34836D08}"/>
          </ac:spMkLst>
        </pc:spChg>
        <pc:spChg chg="add del">
          <ac:chgData name="Rochelle Cunningham" userId="4ea5d15eb6ff8d0c" providerId="LiveId" clId="{6F09C02E-6BB5-4597-B905-A8798930DC8F}" dt="2024-03-08T20:58:30.862" v="4022"/>
          <ac:spMkLst>
            <pc:docMk/>
            <pc:sldMk cId="2220175004" sldId="309"/>
            <ac:spMk id="10" creationId="{3B2E3793-BFE6-45A2-9B7B-E18844431C99}"/>
          </ac:spMkLst>
        </pc:spChg>
        <pc:spChg chg="add del">
          <ac:chgData name="Rochelle Cunningham" userId="4ea5d15eb6ff8d0c" providerId="LiveId" clId="{6F09C02E-6BB5-4597-B905-A8798930DC8F}" dt="2024-03-08T20:58:30.862" v="4022"/>
          <ac:spMkLst>
            <pc:docMk/>
            <pc:sldMk cId="2220175004" sldId="309"/>
            <ac:spMk id="12" creationId="{BC4C4868-CB8F-4AF9-9CDB-8108F2C19B67}"/>
          </ac:spMkLst>
        </pc:spChg>
        <pc:spChg chg="add del">
          <ac:chgData name="Rochelle Cunningham" userId="4ea5d15eb6ff8d0c" providerId="LiveId" clId="{6F09C02E-6BB5-4597-B905-A8798930DC8F}" dt="2024-03-08T20:58:30.862" v="4022"/>
          <ac:spMkLst>
            <pc:docMk/>
            <pc:sldMk cId="2220175004" sldId="309"/>
            <ac:spMk id="14" creationId="{375E0459-6403-40CD-989D-56A4407CA12E}"/>
          </ac:spMkLst>
        </pc:spChg>
        <pc:spChg chg="add del">
          <ac:chgData name="Rochelle Cunningham" userId="4ea5d15eb6ff8d0c" providerId="LiveId" clId="{6F09C02E-6BB5-4597-B905-A8798930DC8F}" dt="2024-03-08T20:58:30.862" v="4022"/>
          <ac:spMkLst>
            <pc:docMk/>
            <pc:sldMk cId="2220175004" sldId="309"/>
            <ac:spMk id="16" creationId="{53E5B1A8-3AC9-4BD1-9BBC-78CA94F2D1BA}"/>
          </ac:spMkLst>
        </pc:spChg>
      </pc:sldChg>
      <pc:sldChg chg="addSp delSp modSp mod delDesignElem">
        <pc:chgData name="Rochelle Cunningham" userId="4ea5d15eb6ff8d0c" providerId="LiveId" clId="{6F09C02E-6BB5-4597-B905-A8798930DC8F}" dt="2024-03-09T11:31:55.433" v="6730" actId="20577"/>
        <pc:sldMkLst>
          <pc:docMk/>
          <pc:sldMk cId="4138944711" sldId="311"/>
        </pc:sldMkLst>
        <pc:spChg chg="add del">
          <ac:chgData name="Rochelle Cunningham" userId="4ea5d15eb6ff8d0c" providerId="LiveId" clId="{6F09C02E-6BB5-4597-B905-A8798930DC8F}" dt="2024-03-08T20:58:30.862" v="4022"/>
          <ac:spMkLst>
            <pc:docMk/>
            <pc:sldMk cId="4138944711" sldId="311"/>
            <ac:spMk id="8" creationId="{78BF001B-BED0-B427-3254-754BC7B115C4}"/>
          </ac:spMkLst>
        </pc:spChg>
        <pc:spChg chg="add del">
          <ac:chgData name="Rochelle Cunningham" userId="4ea5d15eb6ff8d0c" providerId="LiveId" clId="{6F09C02E-6BB5-4597-B905-A8798930DC8F}" dt="2024-03-08T20:58:30.862" v="4022"/>
          <ac:spMkLst>
            <pc:docMk/>
            <pc:sldMk cId="4138944711" sldId="311"/>
            <ac:spMk id="10" creationId="{E5AAC345-2E0B-FE22-4673-7A9DF73B2EB5}"/>
          </ac:spMkLst>
        </pc:spChg>
        <pc:spChg chg="add del">
          <ac:chgData name="Rochelle Cunningham" userId="4ea5d15eb6ff8d0c" providerId="LiveId" clId="{6F09C02E-6BB5-4597-B905-A8798930DC8F}" dt="2024-03-08T20:58:30.862" v="4022"/>
          <ac:spMkLst>
            <pc:docMk/>
            <pc:sldMk cId="4138944711" sldId="311"/>
            <ac:spMk id="12" creationId="{B6B50E82-CEB5-CF7B-3108-FE23F71F0BF6}"/>
          </ac:spMkLst>
        </pc:spChg>
        <pc:spChg chg="add del">
          <ac:chgData name="Rochelle Cunningham" userId="4ea5d15eb6ff8d0c" providerId="LiveId" clId="{6F09C02E-6BB5-4597-B905-A8798930DC8F}" dt="2024-03-08T20:58:30.862" v="4022"/>
          <ac:spMkLst>
            <pc:docMk/>
            <pc:sldMk cId="4138944711" sldId="311"/>
            <ac:spMk id="14" creationId="{A121B04B-618F-8210-E0DF-D8DBF0F4D5E0}"/>
          </ac:spMkLst>
        </pc:spChg>
        <pc:spChg chg="mod">
          <ac:chgData name="Rochelle Cunningham" userId="4ea5d15eb6ff8d0c" providerId="LiveId" clId="{6F09C02E-6BB5-4597-B905-A8798930DC8F}" dt="2024-03-09T11:31:55.433" v="6730" actId="20577"/>
          <ac:spMkLst>
            <pc:docMk/>
            <pc:sldMk cId="4138944711" sldId="311"/>
            <ac:spMk id="15" creationId="{3A9A54A8-0385-784E-67B3-2E523BAC9CC4}"/>
          </ac:spMkLst>
        </pc:spChg>
        <pc:spChg chg="add del">
          <ac:chgData name="Rochelle Cunningham" userId="4ea5d15eb6ff8d0c" providerId="LiveId" clId="{6F09C02E-6BB5-4597-B905-A8798930DC8F}" dt="2024-03-08T20:58:30.862" v="4022"/>
          <ac:spMkLst>
            <pc:docMk/>
            <pc:sldMk cId="4138944711" sldId="311"/>
            <ac:spMk id="16" creationId="{E9221B6A-B817-5A8B-BFE9-3D85C3D50270}"/>
          </ac:spMkLst>
        </pc:spChg>
      </pc:sldChg>
      <pc:sldChg chg="addSp delSp modSp mod delDesignElem">
        <pc:chgData name="Rochelle Cunningham" userId="4ea5d15eb6ff8d0c" providerId="LiveId" clId="{6F09C02E-6BB5-4597-B905-A8798930DC8F}" dt="2024-03-09T14:12:46.019" v="6952" actId="20577"/>
        <pc:sldMkLst>
          <pc:docMk/>
          <pc:sldMk cId="2556110651" sldId="312"/>
        </pc:sldMkLst>
        <pc:spChg chg="mod">
          <ac:chgData name="Rochelle Cunningham" userId="4ea5d15eb6ff8d0c" providerId="LiveId" clId="{6F09C02E-6BB5-4597-B905-A8798930DC8F}" dt="2024-03-09T14:12:46.019" v="6952" actId="20577"/>
          <ac:spMkLst>
            <pc:docMk/>
            <pc:sldMk cId="2556110651" sldId="312"/>
            <ac:spMk id="6" creationId="{9A66FCD3-B8C6-9328-9785-8098BA1DA7C2}"/>
          </ac:spMkLst>
        </pc:spChg>
        <pc:spChg chg="add del">
          <ac:chgData name="Rochelle Cunningham" userId="4ea5d15eb6ff8d0c" providerId="LiveId" clId="{6F09C02E-6BB5-4597-B905-A8798930DC8F}" dt="2024-03-08T20:58:30.862" v="4022"/>
          <ac:spMkLst>
            <pc:docMk/>
            <pc:sldMk cId="2556110651" sldId="312"/>
            <ac:spMk id="8" creationId="{3939ADDD-D689-2935-4033-A31F92E5D8F8}"/>
          </ac:spMkLst>
        </pc:spChg>
        <pc:spChg chg="add del">
          <ac:chgData name="Rochelle Cunningham" userId="4ea5d15eb6ff8d0c" providerId="LiveId" clId="{6F09C02E-6BB5-4597-B905-A8798930DC8F}" dt="2024-03-08T20:58:30.862" v="4022"/>
          <ac:spMkLst>
            <pc:docMk/>
            <pc:sldMk cId="2556110651" sldId="312"/>
            <ac:spMk id="10" creationId="{14515ECB-CB8D-E8E4-930A-47D58C9D09CD}"/>
          </ac:spMkLst>
        </pc:spChg>
        <pc:spChg chg="add del">
          <ac:chgData name="Rochelle Cunningham" userId="4ea5d15eb6ff8d0c" providerId="LiveId" clId="{6F09C02E-6BB5-4597-B905-A8798930DC8F}" dt="2024-03-08T20:58:30.862" v="4022"/>
          <ac:spMkLst>
            <pc:docMk/>
            <pc:sldMk cId="2556110651" sldId="312"/>
            <ac:spMk id="12" creationId="{8D00693E-BDE4-28DD-E392-58A4BA9116D5}"/>
          </ac:spMkLst>
        </pc:spChg>
        <pc:spChg chg="add del">
          <ac:chgData name="Rochelle Cunningham" userId="4ea5d15eb6ff8d0c" providerId="LiveId" clId="{6F09C02E-6BB5-4597-B905-A8798930DC8F}" dt="2024-03-08T20:58:30.862" v="4022"/>
          <ac:spMkLst>
            <pc:docMk/>
            <pc:sldMk cId="2556110651" sldId="312"/>
            <ac:spMk id="14" creationId="{5F50A280-4433-1654-E70E-771D24CF1BE1}"/>
          </ac:spMkLst>
        </pc:spChg>
        <pc:spChg chg="add del">
          <ac:chgData name="Rochelle Cunningham" userId="4ea5d15eb6ff8d0c" providerId="LiveId" clId="{6F09C02E-6BB5-4597-B905-A8798930DC8F}" dt="2024-03-08T20:58:30.862" v="4022"/>
          <ac:spMkLst>
            <pc:docMk/>
            <pc:sldMk cId="2556110651" sldId="312"/>
            <ac:spMk id="16" creationId="{156A8786-01EA-0407-89F1-EB7165A6D5F8}"/>
          </ac:spMkLst>
        </pc:spChg>
      </pc:sldChg>
      <pc:sldChg chg="addSp delSp modSp mod delDesignElem">
        <pc:chgData name="Rochelle Cunningham" userId="4ea5d15eb6ff8d0c" providerId="LiveId" clId="{6F09C02E-6BB5-4597-B905-A8798930DC8F}" dt="2024-03-09T14:06:14.662" v="6919" actId="20577"/>
        <pc:sldMkLst>
          <pc:docMk/>
          <pc:sldMk cId="4260763396" sldId="313"/>
        </pc:sldMkLst>
        <pc:spChg chg="mod">
          <ac:chgData name="Rochelle Cunningham" userId="4ea5d15eb6ff8d0c" providerId="LiveId" clId="{6F09C02E-6BB5-4597-B905-A8798930DC8F}" dt="2024-03-08T11:19:15.927" v="1791" actId="26606"/>
          <ac:spMkLst>
            <pc:docMk/>
            <pc:sldMk cId="4260763396" sldId="313"/>
            <ac:spMk id="2" creationId="{232F9F99-10C0-CDAE-6536-88BD107BA020}"/>
          </ac:spMkLst>
        </pc:spChg>
        <pc:spChg chg="add del mod">
          <ac:chgData name="Rochelle Cunningham" userId="4ea5d15eb6ff8d0c" providerId="LiveId" clId="{6F09C02E-6BB5-4597-B905-A8798930DC8F}" dt="2024-03-09T14:06:14.662" v="6919" actId="20577"/>
          <ac:spMkLst>
            <pc:docMk/>
            <pc:sldMk cId="4260763396" sldId="313"/>
            <ac:spMk id="6" creationId="{A3D5E79F-BBBB-9B3B-6060-B4A866D6CAEA}"/>
          </ac:spMkLst>
        </pc:spChg>
        <pc:spChg chg="add del">
          <ac:chgData name="Rochelle Cunningham" userId="4ea5d15eb6ff8d0c" providerId="LiveId" clId="{6F09C02E-6BB5-4597-B905-A8798930DC8F}" dt="2024-03-08T20:58:30.862" v="4022"/>
          <ac:spMkLst>
            <pc:docMk/>
            <pc:sldMk cId="4260763396" sldId="313"/>
            <ac:spMk id="8" creationId="{17727F61-DDE7-1BB7-5763-BF48A77ED3D7}"/>
          </ac:spMkLst>
        </pc:spChg>
        <pc:spChg chg="add del">
          <ac:chgData name="Rochelle Cunningham" userId="4ea5d15eb6ff8d0c" providerId="LiveId" clId="{6F09C02E-6BB5-4597-B905-A8798930DC8F}" dt="2024-03-08T20:58:30.862" v="4022"/>
          <ac:spMkLst>
            <pc:docMk/>
            <pc:sldMk cId="4260763396" sldId="313"/>
            <ac:spMk id="10" creationId="{54A8D025-D0CE-D0FE-E882-D3411F227C03}"/>
          </ac:spMkLst>
        </pc:spChg>
        <pc:spChg chg="add del">
          <ac:chgData name="Rochelle Cunningham" userId="4ea5d15eb6ff8d0c" providerId="LiveId" clId="{6F09C02E-6BB5-4597-B905-A8798930DC8F}" dt="2024-03-08T20:58:30.862" v="4022"/>
          <ac:spMkLst>
            <pc:docMk/>
            <pc:sldMk cId="4260763396" sldId="313"/>
            <ac:spMk id="12" creationId="{0EDDE5FC-B40A-5656-16DF-73727CC0E6B7}"/>
          </ac:spMkLst>
        </pc:spChg>
        <pc:spChg chg="add del">
          <ac:chgData name="Rochelle Cunningham" userId="4ea5d15eb6ff8d0c" providerId="LiveId" clId="{6F09C02E-6BB5-4597-B905-A8798930DC8F}" dt="2024-03-08T20:58:30.862" v="4022"/>
          <ac:spMkLst>
            <pc:docMk/>
            <pc:sldMk cId="4260763396" sldId="313"/>
            <ac:spMk id="14" creationId="{4065B1BA-485B-72D6-EDBC-A83C70EF746C}"/>
          </ac:spMkLst>
        </pc:spChg>
        <pc:spChg chg="add del">
          <ac:chgData name="Rochelle Cunningham" userId="4ea5d15eb6ff8d0c" providerId="LiveId" clId="{6F09C02E-6BB5-4597-B905-A8798930DC8F}" dt="2024-03-08T20:58:30.862" v="4022"/>
          <ac:spMkLst>
            <pc:docMk/>
            <pc:sldMk cId="4260763396" sldId="313"/>
            <ac:spMk id="16" creationId="{E7B00C0F-139F-1D67-0630-61AE2F999776}"/>
          </ac:spMkLst>
        </pc:spChg>
        <pc:spChg chg="add del">
          <ac:chgData name="Rochelle Cunningham" userId="4ea5d15eb6ff8d0c" providerId="LiveId" clId="{6F09C02E-6BB5-4597-B905-A8798930DC8F}" dt="2024-03-08T11:19:15.927" v="1791" actId="26606"/>
          <ac:spMkLst>
            <pc:docMk/>
            <pc:sldMk cId="4260763396" sldId="313"/>
            <ac:spMk id="22" creationId="{AE2B703B-46F9-481A-A605-82E2A828C4FA}"/>
          </ac:spMkLst>
        </pc:spChg>
        <pc:spChg chg="add del">
          <ac:chgData name="Rochelle Cunningham" userId="4ea5d15eb6ff8d0c" providerId="LiveId" clId="{6F09C02E-6BB5-4597-B905-A8798930DC8F}" dt="2024-03-08T11:19:15.927" v="1791" actId="26606"/>
          <ac:spMkLst>
            <pc:docMk/>
            <pc:sldMk cId="4260763396" sldId="313"/>
            <ac:spMk id="24" creationId="{F13BE4D7-0C3D-4906-B230-A1C5B4665CCF}"/>
          </ac:spMkLst>
        </pc:spChg>
        <pc:graphicFrameChg chg="add del">
          <ac:chgData name="Rochelle Cunningham" userId="4ea5d15eb6ff8d0c" providerId="LiveId" clId="{6F09C02E-6BB5-4597-B905-A8798930DC8F}" dt="2024-03-08T11:19:15.927" v="1791" actId="26606"/>
          <ac:graphicFrameMkLst>
            <pc:docMk/>
            <pc:sldMk cId="4260763396" sldId="313"/>
            <ac:graphicFrameMk id="18" creationId="{02B0AB05-9588-4171-A742-C3100CD29E99}"/>
          </ac:graphicFrameMkLst>
        </pc:graphicFrameChg>
      </pc:sldChg>
      <pc:sldChg chg="modSp">
        <pc:chgData name="Rochelle Cunningham" userId="4ea5d15eb6ff8d0c" providerId="LiveId" clId="{6F09C02E-6BB5-4597-B905-A8798930DC8F}" dt="2024-03-08T20:58:30.862" v="4022"/>
        <pc:sldMkLst>
          <pc:docMk/>
          <pc:sldMk cId="3337426085" sldId="314"/>
        </pc:sldMkLst>
        <pc:spChg chg="mod">
          <ac:chgData name="Rochelle Cunningham" userId="4ea5d15eb6ff8d0c" providerId="LiveId" clId="{6F09C02E-6BB5-4597-B905-A8798930DC8F}" dt="2024-03-08T20:58:30.862" v="4022"/>
          <ac:spMkLst>
            <pc:docMk/>
            <pc:sldMk cId="3337426085" sldId="314"/>
            <ac:spMk id="2" creationId="{8304EBD6-4D43-8C71-5491-A25D4DD7E85E}"/>
          </ac:spMkLst>
        </pc:spChg>
        <pc:spChg chg="mod">
          <ac:chgData name="Rochelle Cunningham" userId="4ea5d15eb6ff8d0c" providerId="LiveId" clId="{6F09C02E-6BB5-4597-B905-A8798930DC8F}" dt="2024-03-08T20:58:30.862" v="4022"/>
          <ac:spMkLst>
            <pc:docMk/>
            <pc:sldMk cId="3337426085" sldId="314"/>
            <ac:spMk id="3" creationId="{3961E6F7-15D2-167C-CFC8-59C6F8F771CB}"/>
          </ac:spMkLst>
        </pc:spChg>
      </pc:sldChg>
      <pc:sldChg chg="addSp delSp delDesignElem">
        <pc:chgData name="Rochelle Cunningham" userId="4ea5d15eb6ff8d0c" providerId="LiveId" clId="{6F09C02E-6BB5-4597-B905-A8798930DC8F}" dt="2024-03-08T20:58:30.862" v="4022"/>
        <pc:sldMkLst>
          <pc:docMk/>
          <pc:sldMk cId="3854370659" sldId="315"/>
        </pc:sldMkLst>
        <pc:spChg chg="add del">
          <ac:chgData name="Rochelle Cunningham" userId="4ea5d15eb6ff8d0c" providerId="LiveId" clId="{6F09C02E-6BB5-4597-B905-A8798930DC8F}" dt="2024-03-08T20:58:30.862" v="4022"/>
          <ac:spMkLst>
            <pc:docMk/>
            <pc:sldMk cId="3854370659" sldId="315"/>
            <ac:spMk id="22" creationId="{715DF4B5-3CF1-47A3-B417-D4B253D70633}"/>
          </ac:spMkLst>
        </pc:spChg>
        <pc:spChg chg="add del">
          <ac:chgData name="Rochelle Cunningham" userId="4ea5d15eb6ff8d0c" providerId="LiveId" clId="{6F09C02E-6BB5-4597-B905-A8798930DC8F}" dt="2024-03-08T20:58:30.862" v="4022"/>
          <ac:spMkLst>
            <pc:docMk/>
            <pc:sldMk cId="3854370659" sldId="315"/>
            <ac:spMk id="24" creationId="{100F9DDC-9963-2524-4945-54331C893604}"/>
          </ac:spMkLst>
        </pc:spChg>
        <pc:spChg chg="add del">
          <ac:chgData name="Rochelle Cunningham" userId="4ea5d15eb6ff8d0c" providerId="LiveId" clId="{6F09C02E-6BB5-4597-B905-A8798930DC8F}" dt="2024-03-08T20:58:30.862" v="4022"/>
          <ac:spMkLst>
            <pc:docMk/>
            <pc:sldMk cId="3854370659" sldId="315"/>
            <ac:spMk id="26" creationId="{00CBDEC8-8B7F-31D0-BDB1-C9432CAD3496}"/>
          </ac:spMkLst>
        </pc:spChg>
        <pc:spChg chg="add del">
          <ac:chgData name="Rochelle Cunningham" userId="4ea5d15eb6ff8d0c" providerId="LiveId" clId="{6F09C02E-6BB5-4597-B905-A8798930DC8F}" dt="2024-03-08T20:58:30.862" v="4022"/>
          <ac:spMkLst>
            <pc:docMk/>
            <pc:sldMk cId="3854370659" sldId="315"/>
            <ac:spMk id="28" creationId="{1915DDB5-2D1E-D329-16C2-0465E97BFD64}"/>
          </ac:spMkLst>
        </pc:spChg>
      </pc:sldChg>
      <pc:sldChg chg="addSp delSp delDesignElem">
        <pc:chgData name="Rochelle Cunningham" userId="4ea5d15eb6ff8d0c" providerId="LiveId" clId="{6F09C02E-6BB5-4597-B905-A8798930DC8F}" dt="2024-03-08T20:58:30.862" v="4022"/>
        <pc:sldMkLst>
          <pc:docMk/>
          <pc:sldMk cId="3895671951" sldId="316"/>
        </pc:sldMkLst>
        <pc:spChg chg="add del">
          <ac:chgData name="Rochelle Cunningham" userId="4ea5d15eb6ff8d0c" providerId="LiveId" clId="{6F09C02E-6BB5-4597-B905-A8798930DC8F}" dt="2024-03-08T20:58:30.862" v="4022"/>
          <ac:spMkLst>
            <pc:docMk/>
            <pc:sldMk cId="3895671951" sldId="316"/>
            <ac:spMk id="90" creationId="{EFCF6F26-766D-7EA8-179F-E0F92C5ADF9B}"/>
          </ac:spMkLst>
        </pc:spChg>
        <pc:spChg chg="add del">
          <ac:chgData name="Rochelle Cunningham" userId="4ea5d15eb6ff8d0c" providerId="LiveId" clId="{6F09C02E-6BB5-4597-B905-A8798930DC8F}" dt="2024-03-08T20:58:30.862" v="4022"/>
          <ac:spMkLst>
            <pc:docMk/>
            <pc:sldMk cId="3895671951" sldId="316"/>
            <ac:spMk id="91" creationId="{80440BB8-88BD-6F39-CEBE-56CBC4D041FE}"/>
          </ac:spMkLst>
        </pc:spChg>
        <pc:spChg chg="add del">
          <ac:chgData name="Rochelle Cunningham" userId="4ea5d15eb6ff8d0c" providerId="LiveId" clId="{6F09C02E-6BB5-4597-B905-A8798930DC8F}" dt="2024-03-08T20:58:30.862" v="4022"/>
          <ac:spMkLst>
            <pc:docMk/>
            <pc:sldMk cId="3895671951" sldId="316"/>
            <ac:spMk id="92" creationId="{5AFBD29E-1761-1288-9B30-B68EBF93D947}"/>
          </ac:spMkLst>
        </pc:spChg>
        <pc:spChg chg="add del">
          <ac:chgData name="Rochelle Cunningham" userId="4ea5d15eb6ff8d0c" providerId="LiveId" clId="{6F09C02E-6BB5-4597-B905-A8798930DC8F}" dt="2024-03-08T20:58:30.862" v="4022"/>
          <ac:spMkLst>
            <pc:docMk/>
            <pc:sldMk cId="3895671951" sldId="316"/>
            <ac:spMk id="95" creationId="{BFCA430E-71F1-7566-2D89-1A7F9287E8E2}"/>
          </ac:spMkLst>
        </pc:spChg>
        <pc:cxnChg chg="add del">
          <ac:chgData name="Rochelle Cunningham" userId="4ea5d15eb6ff8d0c" providerId="LiveId" clId="{6F09C02E-6BB5-4597-B905-A8798930DC8F}" dt="2024-03-08T20:58:30.862" v="4022"/>
          <ac:cxnSpMkLst>
            <pc:docMk/>
            <pc:sldMk cId="3895671951" sldId="316"/>
            <ac:cxnSpMk id="93" creationId="{021A7C9C-EA08-6C40-8905-AF9B750AAF5F}"/>
          </ac:cxnSpMkLst>
        </pc:cxnChg>
        <pc:cxnChg chg="add del">
          <ac:chgData name="Rochelle Cunningham" userId="4ea5d15eb6ff8d0c" providerId="LiveId" clId="{6F09C02E-6BB5-4597-B905-A8798930DC8F}" dt="2024-03-08T20:58:30.862" v="4022"/>
          <ac:cxnSpMkLst>
            <pc:docMk/>
            <pc:sldMk cId="3895671951" sldId="316"/>
            <ac:cxnSpMk id="94" creationId="{673A0459-1E5B-2C7A-510D-2A45E2A6AF14}"/>
          </ac:cxnSpMkLst>
        </pc:cxnChg>
      </pc:sldChg>
      <pc:sldChg chg="addSp delSp modSp mod delDesignElem modNotesTx">
        <pc:chgData name="Rochelle Cunningham" userId="4ea5d15eb6ff8d0c" providerId="LiveId" clId="{6F09C02E-6BB5-4597-B905-A8798930DC8F}" dt="2024-03-08T21:14:01.615" v="5413" actId="20577"/>
        <pc:sldMkLst>
          <pc:docMk/>
          <pc:sldMk cId="3708791484" sldId="317"/>
        </pc:sldMkLst>
        <pc:spChg chg="mod">
          <ac:chgData name="Rochelle Cunningham" userId="4ea5d15eb6ff8d0c" providerId="LiveId" clId="{6F09C02E-6BB5-4597-B905-A8798930DC8F}" dt="2024-03-08T10:49:38.092" v="1062" actId="26606"/>
          <ac:spMkLst>
            <pc:docMk/>
            <pc:sldMk cId="3708791484" sldId="317"/>
            <ac:spMk id="2" creationId="{30802D55-C8E3-58BF-B07B-92876BC273D1}"/>
          </ac:spMkLst>
        </pc:spChg>
        <pc:spChg chg="mod">
          <ac:chgData name="Rochelle Cunningham" userId="4ea5d15eb6ff8d0c" providerId="LiveId" clId="{6F09C02E-6BB5-4597-B905-A8798930DC8F}" dt="2024-03-08T10:59:13.348" v="1182" actId="20577"/>
          <ac:spMkLst>
            <pc:docMk/>
            <pc:sldMk cId="3708791484" sldId="317"/>
            <ac:spMk id="3" creationId="{297F16FC-ED90-B98E-9FD6-026050012E59}"/>
          </ac:spMkLst>
        </pc:spChg>
        <pc:spChg chg="del">
          <ac:chgData name="Rochelle Cunningham" userId="4ea5d15eb6ff8d0c" providerId="LiveId" clId="{6F09C02E-6BB5-4597-B905-A8798930DC8F}" dt="2024-03-08T10:49:04.784" v="1057" actId="26606"/>
          <ac:spMkLst>
            <pc:docMk/>
            <pc:sldMk cId="3708791484" sldId="317"/>
            <ac:spMk id="8" creationId="{1B15ED52-F352-441B-82BF-E0EA34836D08}"/>
          </ac:spMkLst>
        </pc:spChg>
        <pc:spChg chg="del">
          <ac:chgData name="Rochelle Cunningham" userId="4ea5d15eb6ff8d0c" providerId="LiveId" clId="{6F09C02E-6BB5-4597-B905-A8798930DC8F}" dt="2024-03-08T10:49:04.784" v="1057" actId="26606"/>
          <ac:spMkLst>
            <pc:docMk/>
            <pc:sldMk cId="3708791484" sldId="317"/>
            <ac:spMk id="10" creationId="{3B2E3793-BFE6-45A2-9B7B-E18844431C99}"/>
          </ac:spMkLst>
        </pc:spChg>
        <pc:spChg chg="del">
          <ac:chgData name="Rochelle Cunningham" userId="4ea5d15eb6ff8d0c" providerId="LiveId" clId="{6F09C02E-6BB5-4597-B905-A8798930DC8F}" dt="2024-03-08T10:49:04.784" v="1057" actId="26606"/>
          <ac:spMkLst>
            <pc:docMk/>
            <pc:sldMk cId="3708791484" sldId="317"/>
            <ac:spMk id="12" creationId="{BC4C4868-CB8F-4AF9-9CDB-8108F2C19B67}"/>
          </ac:spMkLst>
        </pc:spChg>
        <pc:spChg chg="del">
          <ac:chgData name="Rochelle Cunningham" userId="4ea5d15eb6ff8d0c" providerId="LiveId" clId="{6F09C02E-6BB5-4597-B905-A8798930DC8F}" dt="2024-03-08T10:49:04.784" v="1057" actId="26606"/>
          <ac:spMkLst>
            <pc:docMk/>
            <pc:sldMk cId="3708791484" sldId="317"/>
            <ac:spMk id="14" creationId="{375E0459-6403-40CD-989D-56A4407CA12E}"/>
          </ac:spMkLst>
        </pc:spChg>
        <pc:spChg chg="del">
          <ac:chgData name="Rochelle Cunningham" userId="4ea5d15eb6ff8d0c" providerId="LiveId" clId="{6F09C02E-6BB5-4597-B905-A8798930DC8F}" dt="2024-03-08T10:49:04.784" v="1057" actId="26606"/>
          <ac:spMkLst>
            <pc:docMk/>
            <pc:sldMk cId="3708791484" sldId="317"/>
            <ac:spMk id="16" creationId="{53E5B1A8-3AC9-4BD1-9BBC-78CA94F2D1BA}"/>
          </ac:spMkLst>
        </pc:spChg>
        <pc:spChg chg="add del">
          <ac:chgData name="Rochelle Cunningham" userId="4ea5d15eb6ff8d0c" providerId="LiveId" clId="{6F09C02E-6BB5-4597-B905-A8798930DC8F}" dt="2024-03-08T10:49:38.092" v="1062" actId="26606"/>
          <ac:spMkLst>
            <pc:docMk/>
            <pc:sldMk cId="3708791484" sldId="317"/>
            <ac:spMk id="21" creationId="{09588DA8-065E-4F6F-8EFD-43104AB2E0CF}"/>
          </ac:spMkLst>
        </pc:spChg>
        <pc:spChg chg="add del">
          <ac:chgData name="Rochelle Cunningham" userId="4ea5d15eb6ff8d0c" providerId="LiveId" clId="{6F09C02E-6BB5-4597-B905-A8798930DC8F}" dt="2024-03-08T10:49:38.092" v="1062" actId="26606"/>
          <ac:spMkLst>
            <pc:docMk/>
            <pc:sldMk cId="3708791484" sldId="317"/>
            <ac:spMk id="23" creationId="{C4285719-470E-454C-AF62-8323075F1F5B}"/>
          </ac:spMkLst>
        </pc:spChg>
        <pc:spChg chg="add del">
          <ac:chgData name="Rochelle Cunningham" userId="4ea5d15eb6ff8d0c" providerId="LiveId" clId="{6F09C02E-6BB5-4597-B905-A8798930DC8F}" dt="2024-03-08T10:49:38.092" v="1062" actId="26606"/>
          <ac:spMkLst>
            <pc:docMk/>
            <pc:sldMk cId="3708791484" sldId="317"/>
            <ac:spMk id="25" creationId="{CD9FE4EF-C4D8-49A0-B2FF-81D8DB7D8A24}"/>
          </ac:spMkLst>
        </pc:spChg>
        <pc:spChg chg="add del">
          <ac:chgData name="Rochelle Cunningham" userId="4ea5d15eb6ff8d0c" providerId="LiveId" clId="{6F09C02E-6BB5-4597-B905-A8798930DC8F}" dt="2024-03-08T10:49:38.092" v="1062" actId="26606"/>
          <ac:spMkLst>
            <pc:docMk/>
            <pc:sldMk cId="3708791484" sldId="317"/>
            <ac:spMk id="27" creationId="{4300840D-0A0B-4512-BACA-B439D5B9C57C}"/>
          </ac:spMkLst>
        </pc:spChg>
        <pc:spChg chg="add del">
          <ac:chgData name="Rochelle Cunningham" userId="4ea5d15eb6ff8d0c" providerId="LiveId" clId="{6F09C02E-6BB5-4597-B905-A8798930DC8F}" dt="2024-03-08T10:49:38.092" v="1062" actId="26606"/>
          <ac:spMkLst>
            <pc:docMk/>
            <pc:sldMk cId="3708791484" sldId="317"/>
            <ac:spMk id="29" creationId="{D2B78728-A580-49A7-84F9-6EF6F583ADE0}"/>
          </ac:spMkLst>
        </pc:spChg>
        <pc:spChg chg="add del">
          <ac:chgData name="Rochelle Cunningham" userId="4ea5d15eb6ff8d0c" providerId="LiveId" clId="{6F09C02E-6BB5-4597-B905-A8798930DC8F}" dt="2024-03-08T10:49:38.092" v="1062" actId="26606"/>
          <ac:spMkLst>
            <pc:docMk/>
            <pc:sldMk cId="3708791484" sldId="317"/>
            <ac:spMk id="31" creationId="{38FAA1A1-D861-433F-88FA-1E9D6FD31D11}"/>
          </ac:spMkLst>
        </pc:spChg>
        <pc:spChg chg="add del">
          <ac:chgData name="Rochelle Cunningham" userId="4ea5d15eb6ff8d0c" providerId="LiveId" clId="{6F09C02E-6BB5-4597-B905-A8798930DC8F}" dt="2024-03-08T10:49:38.092" v="1062" actId="26606"/>
          <ac:spMkLst>
            <pc:docMk/>
            <pc:sldMk cId="3708791484" sldId="317"/>
            <ac:spMk id="33" creationId="{8D71EDA1-87BF-4D5D-AB79-F346FD19278A}"/>
          </ac:spMkLst>
        </pc:spChg>
        <pc:spChg chg="add del">
          <ac:chgData name="Rochelle Cunningham" userId="4ea5d15eb6ff8d0c" providerId="LiveId" clId="{6F09C02E-6BB5-4597-B905-A8798930DC8F}" dt="2024-03-08T10:49:38.092" v="1061" actId="26606"/>
          <ac:spMkLst>
            <pc:docMk/>
            <pc:sldMk cId="3708791484" sldId="317"/>
            <ac:spMk id="38" creationId="{DEE2AD96-B495-4E06-9291-B71706F728CB}"/>
          </ac:spMkLst>
        </pc:spChg>
        <pc:spChg chg="add del">
          <ac:chgData name="Rochelle Cunningham" userId="4ea5d15eb6ff8d0c" providerId="LiveId" clId="{6F09C02E-6BB5-4597-B905-A8798930DC8F}" dt="2024-03-08T10:49:38.092" v="1061" actId="26606"/>
          <ac:spMkLst>
            <pc:docMk/>
            <pc:sldMk cId="3708791484" sldId="317"/>
            <ac:spMk id="40" creationId="{53CF6D67-C5A8-4ADD-9E8E-1E38CA1D3166}"/>
          </ac:spMkLst>
        </pc:spChg>
        <pc:spChg chg="add del">
          <ac:chgData name="Rochelle Cunningham" userId="4ea5d15eb6ff8d0c" providerId="LiveId" clId="{6F09C02E-6BB5-4597-B905-A8798930DC8F}" dt="2024-03-08T10:49:38.092" v="1061" actId="26606"/>
          <ac:spMkLst>
            <pc:docMk/>
            <pc:sldMk cId="3708791484" sldId="317"/>
            <ac:spMk id="42" creationId="{86909FA0-B515-4681-B7A8-FA281D133B94}"/>
          </ac:spMkLst>
        </pc:spChg>
        <pc:spChg chg="add del">
          <ac:chgData name="Rochelle Cunningham" userId="4ea5d15eb6ff8d0c" providerId="LiveId" clId="{6F09C02E-6BB5-4597-B905-A8798930DC8F}" dt="2024-03-08T10:49:38.092" v="1061" actId="26606"/>
          <ac:spMkLst>
            <pc:docMk/>
            <pc:sldMk cId="3708791484" sldId="317"/>
            <ac:spMk id="44" creationId="{21C9FE86-FCC3-4A31-AA1C-C882262B7FE7}"/>
          </ac:spMkLst>
        </pc:spChg>
        <pc:spChg chg="add del">
          <ac:chgData name="Rochelle Cunningham" userId="4ea5d15eb6ff8d0c" providerId="LiveId" clId="{6F09C02E-6BB5-4597-B905-A8798930DC8F}" dt="2024-03-08T10:49:38.092" v="1061" actId="26606"/>
          <ac:spMkLst>
            <pc:docMk/>
            <pc:sldMk cId="3708791484" sldId="317"/>
            <ac:spMk id="46" creationId="{7D96243B-ECED-4B71-8E06-AE9A285EAD20}"/>
          </ac:spMkLst>
        </pc:spChg>
        <pc:spChg chg="add del">
          <ac:chgData name="Rochelle Cunningham" userId="4ea5d15eb6ff8d0c" providerId="LiveId" clId="{6F09C02E-6BB5-4597-B905-A8798930DC8F}" dt="2024-03-08T10:49:38.092" v="1061" actId="26606"/>
          <ac:spMkLst>
            <pc:docMk/>
            <pc:sldMk cId="3708791484" sldId="317"/>
            <ac:spMk id="48" creationId="{A09989E4-EFDC-4A90-A633-E0525FB4139E}"/>
          </ac:spMkLst>
        </pc:spChg>
        <pc:spChg chg="add del">
          <ac:chgData name="Rochelle Cunningham" userId="4ea5d15eb6ff8d0c" providerId="LiveId" clId="{6F09C02E-6BB5-4597-B905-A8798930DC8F}" dt="2024-03-08T20:58:30.862" v="4022"/>
          <ac:spMkLst>
            <pc:docMk/>
            <pc:sldMk cId="3708791484" sldId="317"/>
            <ac:spMk id="50" creationId="{907EF6B7-1338-4443-8C46-6A318D952DFD}"/>
          </ac:spMkLst>
        </pc:spChg>
        <pc:spChg chg="add del">
          <ac:chgData name="Rochelle Cunningham" userId="4ea5d15eb6ff8d0c" providerId="LiveId" clId="{6F09C02E-6BB5-4597-B905-A8798930DC8F}" dt="2024-03-08T20:58:30.862" v="4022"/>
          <ac:spMkLst>
            <pc:docMk/>
            <pc:sldMk cId="3708791484" sldId="317"/>
            <ac:spMk id="51" creationId="{DAAE4CDD-124C-4DCF-9584-B6033B545DD5}"/>
          </ac:spMkLst>
        </pc:spChg>
        <pc:spChg chg="add del">
          <ac:chgData name="Rochelle Cunningham" userId="4ea5d15eb6ff8d0c" providerId="LiveId" clId="{6F09C02E-6BB5-4597-B905-A8798930DC8F}" dt="2024-03-08T20:58:30.862" v="4022"/>
          <ac:spMkLst>
            <pc:docMk/>
            <pc:sldMk cId="3708791484" sldId="317"/>
            <ac:spMk id="52" creationId="{081E4A58-353D-44AE-B2FC-2A74E2E400F7}"/>
          </ac:spMkLst>
        </pc:spChg>
      </pc:sldChg>
      <pc:sldChg chg="addSp delSp modSp new mod setBg setClrOvrMap delDesignElem">
        <pc:chgData name="Rochelle Cunningham" userId="4ea5d15eb6ff8d0c" providerId="LiveId" clId="{6F09C02E-6BB5-4597-B905-A8798930DC8F}" dt="2024-03-08T21:29:52.313" v="5514" actId="26606"/>
        <pc:sldMkLst>
          <pc:docMk/>
          <pc:sldMk cId="1425897783" sldId="318"/>
        </pc:sldMkLst>
        <pc:spChg chg="mod">
          <ac:chgData name="Rochelle Cunningham" userId="4ea5d15eb6ff8d0c" providerId="LiveId" clId="{6F09C02E-6BB5-4597-B905-A8798930DC8F}" dt="2024-03-08T21:29:52.313" v="5514" actId="26606"/>
          <ac:spMkLst>
            <pc:docMk/>
            <pc:sldMk cId="1425897783" sldId="318"/>
            <ac:spMk id="2" creationId="{A24A1CA6-8714-0405-42AC-F69D25037159}"/>
          </ac:spMkLst>
        </pc:spChg>
        <pc:spChg chg="add del mod">
          <ac:chgData name="Rochelle Cunningham" userId="4ea5d15eb6ff8d0c" providerId="LiveId" clId="{6F09C02E-6BB5-4597-B905-A8798930DC8F}" dt="2024-03-08T21:28:07.978" v="5487" actId="26606"/>
          <ac:spMkLst>
            <pc:docMk/>
            <pc:sldMk cId="1425897783" sldId="318"/>
            <ac:spMk id="3" creationId="{FC43B305-8487-965B-0A37-AF5657750999}"/>
          </ac:spMkLst>
        </pc:spChg>
        <pc:spChg chg="add mod">
          <ac:chgData name="Rochelle Cunningham" userId="4ea5d15eb6ff8d0c" providerId="LiveId" clId="{6F09C02E-6BB5-4597-B905-A8798930DC8F}" dt="2024-03-08T21:29:52.313" v="5514" actId="26606"/>
          <ac:spMkLst>
            <pc:docMk/>
            <pc:sldMk cId="1425897783" sldId="318"/>
            <ac:spMk id="5" creationId="{87FC852A-05F4-6ABA-FD62-74CCD440D658}"/>
          </ac:spMkLst>
        </pc:spChg>
        <pc:spChg chg="add del">
          <ac:chgData name="Rochelle Cunningham" userId="4ea5d15eb6ff8d0c" providerId="LiveId" clId="{6F09C02E-6BB5-4597-B905-A8798930DC8F}" dt="2024-03-08T21:28:07.978" v="5487" actId="26606"/>
          <ac:spMkLst>
            <pc:docMk/>
            <pc:sldMk cId="1425897783" sldId="318"/>
            <ac:spMk id="8" creationId="{1B15ED52-F352-441B-82BF-E0EA34836D08}"/>
          </ac:spMkLst>
        </pc:spChg>
        <pc:spChg chg="add del">
          <ac:chgData name="Rochelle Cunningham" userId="4ea5d15eb6ff8d0c" providerId="LiveId" clId="{6F09C02E-6BB5-4597-B905-A8798930DC8F}" dt="2024-03-08T21:28:07.978" v="5487" actId="26606"/>
          <ac:spMkLst>
            <pc:docMk/>
            <pc:sldMk cId="1425897783" sldId="318"/>
            <ac:spMk id="10" creationId="{3B2E3793-BFE6-45A2-9B7B-E18844431C99}"/>
          </ac:spMkLst>
        </pc:spChg>
        <pc:spChg chg="add del">
          <ac:chgData name="Rochelle Cunningham" userId="4ea5d15eb6ff8d0c" providerId="LiveId" clId="{6F09C02E-6BB5-4597-B905-A8798930DC8F}" dt="2024-03-08T21:28:07.978" v="5487" actId="26606"/>
          <ac:spMkLst>
            <pc:docMk/>
            <pc:sldMk cId="1425897783" sldId="318"/>
            <ac:spMk id="12" creationId="{BC4C4868-CB8F-4AF9-9CDB-8108F2C19B67}"/>
          </ac:spMkLst>
        </pc:spChg>
        <pc:spChg chg="add del">
          <ac:chgData name="Rochelle Cunningham" userId="4ea5d15eb6ff8d0c" providerId="LiveId" clId="{6F09C02E-6BB5-4597-B905-A8798930DC8F}" dt="2024-03-08T21:28:07.978" v="5487" actId="26606"/>
          <ac:spMkLst>
            <pc:docMk/>
            <pc:sldMk cId="1425897783" sldId="318"/>
            <ac:spMk id="14" creationId="{375E0459-6403-40CD-989D-56A4407CA12E}"/>
          </ac:spMkLst>
        </pc:spChg>
        <pc:spChg chg="add del">
          <ac:chgData name="Rochelle Cunningham" userId="4ea5d15eb6ff8d0c" providerId="LiveId" clId="{6F09C02E-6BB5-4597-B905-A8798930DC8F}" dt="2024-03-08T21:28:07.978" v="5487" actId="26606"/>
          <ac:spMkLst>
            <pc:docMk/>
            <pc:sldMk cId="1425897783" sldId="318"/>
            <ac:spMk id="16" creationId="{53E5B1A8-3AC9-4BD1-9BBC-78CA94F2D1BA}"/>
          </ac:spMkLst>
        </pc:spChg>
        <pc:spChg chg="add del">
          <ac:chgData name="Rochelle Cunningham" userId="4ea5d15eb6ff8d0c" providerId="LiveId" clId="{6F09C02E-6BB5-4597-B905-A8798930DC8F}" dt="2024-03-08T21:29:52.313" v="5514" actId="26606"/>
          <ac:spMkLst>
            <pc:docMk/>
            <pc:sldMk cId="1425897783" sldId="318"/>
            <ac:spMk id="22" creationId="{BACC6370-2D7E-4714-9D71-7542949D7D5D}"/>
          </ac:spMkLst>
        </pc:spChg>
        <pc:spChg chg="add del">
          <ac:chgData name="Rochelle Cunningham" userId="4ea5d15eb6ff8d0c" providerId="LiveId" clId="{6F09C02E-6BB5-4597-B905-A8798930DC8F}" dt="2024-03-08T21:29:52.313" v="5514" actId="26606"/>
          <ac:spMkLst>
            <pc:docMk/>
            <pc:sldMk cId="1425897783" sldId="318"/>
            <ac:spMk id="24" creationId="{F68B3F68-107C-434F-AA38-110D5EA91B85}"/>
          </ac:spMkLst>
        </pc:spChg>
        <pc:spChg chg="add del">
          <ac:chgData name="Rochelle Cunningham" userId="4ea5d15eb6ff8d0c" providerId="LiveId" clId="{6F09C02E-6BB5-4597-B905-A8798930DC8F}" dt="2024-03-08T21:29:52.313" v="5514" actId="26606"/>
          <ac:spMkLst>
            <pc:docMk/>
            <pc:sldMk cId="1425897783" sldId="318"/>
            <ac:spMk id="26" creationId="{AAD0DBB9-1A4B-4391-81D4-CB19F9AB918A}"/>
          </ac:spMkLst>
        </pc:spChg>
        <pc:spChg chg="add del">
          <ac:chgData name="Rochelle Cunningham" userId="4ea5d15eb6ff8d0c" providerId="LiveId" clId="{6F09C02E-6BB5-4597-B905-A8798930DC8F}" dt="2024-03-08T21:29:52.313" v="5514" actId="26606"/>
          <ac:spMkLst>
            <pc:docMk/>
            <pc:sldMk cId="1425897783" sldId="318"/>
            <ac:spMk id="28" creationId="{063BBA22-50EA-4C4D-BE05-F1CE4E63AA56}"/>
          </ac:spMkLst>
        </pc:spChg>
        <pc:spChg chg="add">
          <ac:chgData name="Rochelle Cunningham" userId="4ea5d15eb6ff8d0c" providerId="LiveId" clId="{6F09C02E-6BB5-4597-B905-A8798930DC8F}" dt="2024-03-08T21:29:52.313" v="5514" actId="26606"/>
          <ac:spMkLst>
            <pc:docMk/>
            <pc:sldMk cId="1425897783" sldId="318"/>
            <ac:spMk id="34" creationId="{9228552E-C8B1-4A80-8448-0787CE0FC704}"/>
          </ac:spMkLst>
        </pc:spChg>
        <pc:graphicFrameChg chg="add mod ord modGraphic">
          <ac:chgData name="Rochelle Cunningham" userId="4ea5d15eb6ff8d0c" providerId="LiveId" clId="{6F09C02E-6BB5-4597-B905-A8798930DC8F}" dt="2024-03-08T21:29:52.313" v="5514" actId="26606"/>
          <ac:graphicFrameMkLst>
            <pc:docMk/>
            <pc:sldMk cId="1425897783" sldId="318"/>
            <ac:graphicFrameMk id="18" creationId="{EBDA3E83-00A5-3A23-51A3-658C3D9B999A}"/>
          </ac:graphicFrameMkLst>
        </pc:graphicFrameChg>
        <pc:picChg chg="add mod">
          <ac:chgData name="Rochelle Cunningham" userId="4ea5d15eb6ff8d0c" providerId="LiveId" clId="{6F09C02E-6BB5-4597-B905-A8798930DC8F}" dt="2024-03-08T14:18:22.095" v="2772"/>
          <ac:picMkLst>
            <pc:docMk/>
            <pc:sldMk cId="1425897783" sldId="318"/>
            <ac:picMk id="4" creationId="{01CA21A2-AF49-BF2B-28AB-A54B83915E4E}"/>
          </ac:picMkLst>
        </pc:picChg>
        <pc:picChg chg="add">
          <ac:chgData name="Rochelle Cunningham" userId="4ea5d15eb6ff8d0c" providerId="LiveId" clId="{6F09C02E-6BB5-4597-B905-A8798930DC8F}" dt="2024-03-08T21:29:52.313" v="5514" actId="26606"/>
          <ac:picMkLst>
            <pc:docMk/>
            <pc:sldMk cId="1425897783" sldId="318"/>
            <ac:picMk id="30" creationId="{3B38D3A5-8631-DF36-D3E3-C1B43A1A768B}"/>
          </ac:picMkLst>
        </pc:picChg>
      </pc:sldChg>
      <pc:sldChg chg="addSp delSp modSp new mod setBg delDesignElem">
        <pc:chgData name="Rochelle Cunningham" userId="4ea5d15eb6ff8d0c" providerId="LiveId" clId="{6F09C02E-6BB5-4597-B905-A8798930DC8F}" dt="2024-03-08T21:33:16.488" v="5515" actId="20577"/>
        <pc:sldMkLst>
          <pc:docMk/>
          <pc:sldMk cId="655290532" sldId="319"/>
        </pc:sldMkLst>
        <pc:spChg chg="mod">
          <ac:chgData name="Rochelle Cunningham" userId="4ea5d15eb6ff8d0c" providerId="LiveId" clId="{6F09C02E-6BB5-4597-B905-A8798930DC8F}" dt="2024-03-08T16:44:08.363" v="3111" actId="20577"/>
          <ac:spMkLst>
            <pc:docMk/>
            <pc:sldMk cId="655290532" sldId="319"/>
            <ac:spMk id="2" creationId="{E1EDCC34-2196-1895-312D-E121404BE9E0}"/>
          </ac:spMkLst>
        </pc:spChg>
        <pc:spChg chg="mod">
          <ac:chgData name="Rochelle Cunningham" userId="4ea5d15eb6ff8d0c" providerId="LiveId" clId="{6F09C02E-6BB5-4597-B905-A8798930DC8F}" dt="2024-03-08T21:33:16.488" v="5515" actId="20577"/>
          <ac:spMkLst>
            <pc:docMk/>
            <pc:sldMk cId="655290532" sldId="319"/>
            <ac:spMk id="3" creationId="{40F9400B-8F79-0513-5586-689C0A5EF397}"/>
          </ac:spMkLst>
        </pc:spChg>
        <pc:spChg chg="add del">
          <ac:chgData name="Rochelle Cunningham" userId="4ea5d15eb6ff8d0c" providerId="LiveId" clId="{6F09C02E-6BB5-4597-B905-A8798930DC8F}" dt="2024-03-08T16:44:01.415" v="3107" actId="26606"/>
          <ac:spMkLst>
            <pc:docMk/>
            <pc:sldMk cId="655290532" sldId="319"/>
            <ac:spMk id="8" creationId="{09588DA8-065E-4F6F-8EFD-43104AB2E0CF}"/>
          </ac:spMkLst>
        </pc:spChg>
        <pc:spChg chg="add del">
          <ac:chgData name="Rochelle Cunningham" userId="4ea5d15eb6ff8d0c" providerId="LiveId" clId="{6F09C02E-6BB5-4597-B905-A8798930DC8F}" dt="2024-03-08T16:44:01.415" v="3107" actId="26606"/>
          <ac:spMkLst>
            <pc:docMk/>
            <pc:sldMk cId="655290532" sldId="319"/>
            <ac:spMk id="10" creationId="{C4285719-470E-454C-AF62-8323075F1F5B}"/>
          </ac:spMkLst>
        </pc:spChg>
        <pc:spChg chg="add del">
          <ac:chgData name="Rochelle Cunningham" userId="4ea5d15eb6ff8d0c" providerId="LiveId" clId="{6F09C02E-6BB5-4597-B905-A8798930DC8F}" dt="2024-03-08T16:44:01.415" v="3107" actId="26606"/>
          <ac:spMkLst>
            <pc:docMk/>
            <pc:sldMk cId="655290532" sldId="319"/>
            <ac:spMk id="12" creationId="{CD9FE4EF-C4D8-49A0-B2FF-81D8DB7D8A24}"/>
          </ac:spMkLst>
        </pc:spChg>
        <pc:spChg chg="add del">
          <ac:chgData name="Rochelle Cunningham" userId="4ea5d15eb6ff8d0c" providerId="LiveId" clId="{6F09C02E-6BB5-4597-B905-A8798930DC8F}" dt="2024-03-08T16:44:01.415" v="3107" actId="26606"/>
          <ac:spMkLst>
            <pc:docMk/>
            <pc:sldMk cId="655290532" sldId="319"/>
            <ac:spMk id="14" creationId="{4300840D-0A0B-4512-BACA-B439D5B9C57C}"/>
          </ac:spMkLst>
        </pc:spChg>
        <pc:spChg chg="add del">
          <ac:chgData name="Rochelle Cunningham" userId="4ea5d15eb6ff8d0c" providerId="LiveId" clId="{6F09C02E-6BB5-4597-B905-A8798930DC8F}" dt="2024-03-08T16:44:01.415" v="3107" actId="26606"/>
          <ac:spMkLst>
            <pc:docMk/>
            <pc:sldMk cId="655290532" sldId="319"/>
            <ac:spMk id="16" creationId="{D2B78728-A580-49A7-84F9-6EF6F583ADE0}"/>
          </ac:spMkLst>
        </pc:spChg>
        <pc:spChg chg="add del">
          <ac:chgData name="Rochelle Cunningham" userId="4ea5d15eb6ff8d0c" providerId="LiveId" clId="{6F09C02E-6BB5-4597-B905-A8798930DC8F}" dt="2024-03-08T16:44:01.415" v="3107" actId="26606"/>
          <ac:spMkLst>
            <pc:docMk/>
            <pc:sldMk cId="655290532" sldId="319"/>
            <ac:spMk id="18" creationId="{38FAA1A1-D861-433F-88FA-1E9D6FD31D11}"/>
          </ac:spMkLst>
        </pc:spChg>
        <pc:spChg chg="add del">
          <ac:chgData name="Rochelle Cunningham" userId="4ea5d15eb6ff8d0c" providerId="LiveId" clId="{6F09C02E-6BB5-4597-B905-A8798930DC8F}" dt="2024-03-08T16:44:01.415" v="3107" actId="26606"/>
          <ac:spMkLst>
            <pc:docMk/>
            <pc:sldMk cId="655290532" sldId="319"/>
            <ac:spMk id="20" creationId="{8D71EDA1-87BF-4D5D-AB79-F346FD19278A}"/>
          </ac:spMkLst>
        </pc:spChg>
        <pc:spChg chg="add del">
          <ac:chgData name="Rochelle Cunningham" userId="4ea5d15eb6ff8d0c" providerId="LiveId" clId="{6F09C02E-6BB5-4597-B905-A8798930DC8F}" dt="2024-03-08T20:58:30.862" v="4022"/>
          <ac:spMkLst>
            <pc:docMk/>
            <pc:sldMk cId="655290532" sldId="319"/>
            <ac:spMk id="25" creationId="{1B15ED52-F352-441B-82BF-E0EA34836D08}"/>
          </ac:spMkLst>
        </pc:spChg>
        <pc:spChg chg="add del">
          <ac:chgData name="Rochelle Cunningham" userId="4ea5d15eb6ff8d0c" providerId="LiveId" clId="{6F09C02E-6BB5-4597-B905-A8798930DC8F}" dt="2024-03-08T20:58:30.862" v="4022"/>
          <ac:spMkLst>
            <pc:docMk/>
            <pc:sldMk cId="655290532" sldId="319"/>
            <ac:spMk id="27" creationId="{3B2E3793-BFE6-45A2-9B7B-E18844431C99}"/>
          </ac:spMkLst>
        </pc:spChg>
        <pc:spChg chg="add del">
          <ac:chgData name="Rochelle Cunningham" userId="4ea5d15eb6ff8d0c" providerId="LiveId" clId="{6F09C02E-6BB5-4597-B905-A8798930DC8F}" dt="2024-03-08T20:58:30.862" v="4022"/>
          <ac:spMkLst>
            <pc:docMk/>
            <pc:sldMk cId="655290532" sldId="319"/>
            <ac:spMk id="29" creationId="{BC4C4868-CB8F-4AF9-9CDB-8108F2C19B67}"/>
          </ac:spMkLst>
        </pc:spChg>
        <pc:spChg chg="add del">
          <ac:chgData name="Rochelle Cunningham" userId="4ea5d15eb6ff8d0c" providerId="LiveId" clId="{6F09C02E-6BB5-4597-B905-A8798930DC8F}" dt="2024-03-08T20:58:30.862" v="4022"/>
          <ac:spMkLst>
            <pc:docMk/>
            <pc:sldMk cId="655290532" sldId="319"/>
            <ac:spMk id="31" creationId="{375E0459-6403-40CD-989D-56A4407CA12E}"/>
          </ac:spMkLst>
        </pc:spChg>
        <pc:spChg chg="add del">
          <ac:chgData name="Rochelle Cunningham" userId="4ea5d15eb6ff8d0c" providerId="LiveId" clId="{6F09C02E-6BB5-4597-B905-A8798930DC8F}" dt="2024-03-08T20:58:30.862" v="4022"/>
          <ac:spMkLst>
            <pc:docMk/>
            <pc:sldMk cId="655290532" sldId="319"/>
            <ac:spMk id="33" creationId="{53E5B1A8-3AC9-4BD1-9BBC-78CA94F2D1BA}"/>
          </ac:spMkLst>
        </pc:spChg>
      </pc:sldChg>
      <pc:sldChg chg="addSp modSp new mod setBg">
        <pc:chgData name="Rochelle Cunningham" userId="4ea5d15eb6ff8d0c" providerId="LiveId" clId="{6F09C02E-6BB5-4597-B905-A8798930DC8F}" dt="2024-03-09T12:03:31.645" v="6911" actId="113"/>
        <pc:sldMkLst>
          <pc:docMk/>
          <pc:sldMk cId="1329135201" sldId="320"/>
        </pc:sldMkLst>
        <pc:spChg chg="mod">
          <ac:chgData name="Rochelle Cunningham" userId="4ea5d15eb6ff8d0c" providerId="LiveId" clId="{6F09C02E-6BB5-4597-B905-A8798930DC8F}" dt="2024-03-08T21:27:10.211" v="5483" actId="27636"/>
          <ac:spMkLst>
            <pc:docMk/>
            <pc:sldMk cId="1329135201" sldId="320"/>
            <ac:spMk id="2" creationId="{955ED30B-23A8-BFFA-2E2F-393DFD85E0F2}"/>
          </ac:spMkLst>
        </pc:spChg>
        <pc:spChg chg="mod">
          <ac:chgData name="Rochelle Cunningham" userId="4ea5d15eb6ff8d0c" providerId="LiveId" clId="{6F09C02E-6BB5-4597-B905-A8798930DC8F}" dt="2024-03-09T12:03:31.645" v="6911" actId="113"/>
          <ac:spMkLst>
            <pc:docMk/>
            <pc:sldMk cId="1329135201" sldId="320"/>
            <ac:spMk id="3" creationId="{FC0BF876-6455-52F2-9DB4-1844EDDCC917}"/>
          </ac:spMkLst>
        </pc:spChg>
        <pc:spChg chg="add">
          <ac:chgData name="Rochelle Cunningham" userId="4ea5d15eb6ff8d0c" providerId="LiveId" clId="{6F09C02E-6BB5-4597-B905-A8798930DC8F}" dt="2024-03-08T21:26:07.625" v="5414" actId="26606"/>
          <ac:spMkLst>
            <pc:docMk/>
            <pc:sldMk cId="1329135201" sldId="320"/>
            <ac:spMk id="8" creationId="{1B15ED52-F352-441B-82BF-E0EA34836D08}"/>
          </ac:spMkLst>
        </pc:spChg>
        <pc:spChg chg="add">
          <ac:chgData name="Rochelle Cunningham" userId="4ea5d15eb6ff8d0c" providerId="LiveId" clId="{6F09C02E-6BB5-4597-B905-A8798930DC8F}" dt="2024-03-08T21:26:07.625" v="5414" actId="26606"/>
          <ac:spMkLst>
            <pc:docMk/>
            <pc:sldMk cId="1329135201" sldId="320"/>
            <ac:spMk id="10" creationId="{3B2E3793-BFE6-45A2-9B7B-E18844431C99}"/>
          </ac:spMkLst>
        </pc:spChg>
        <pc:spChg chg="add">
          <ac:chgData name="Rochelle Cunningham" userId="4ea5d15eb6ff8d0c" providerId="LiveId" clId="{6F09C02E-6BB5-4597-B905-A8798930DC8F}" dt="2024-03-08T21:26:07.625" v="5414" actId="26606"/>
          <ac:spMkLst>
            <pc:docMk/>
            <pc:sldMk cId="1329135201" sldId="320"/>
            <ac:spMk id="12" creationId="{BC4C4868-CB8F-4AF9-9CDB-8108F2C19B67}"/>
          </ac:spMkLst>
        </pc:spChg>
        <pc:spChg chg="add">
          <ac:chgData name="Rochelle Cunningham" userId="4ea5d15eb6ff8d0c" providerId="LiveId" clId="{6F09C02E-6BB5-4597-B905-A8798930DC8F}" dt="2024-03-08T21:26:07.625" v="5414" actId="26606"/>
          <ac:spMkLst>
            <pc:docMk/>
            <pc:sldMk cId="1329135201" sldId="320"/>
            <ac:spMk id="14" creationId="{375E0459-6403-40CD-989D-56A4407CA12E}"/>
          </ac:spMkLst>
        </pc:spChg>
        <pc:spChg chg="add">
          <ac:chgData name="Rochelle Cunningham" userId="4ea5d15eb6ff8d0c" providerId="LiveId" clId="{6F09C02E-6BB5-4597-B905-A8798930DC8F}" dt="2024-03-08T21:26:07.625" v="5414" actId="26606"/>
          <ac:spMkLst>
            <pc:docMk/>
            <pc:sldMk cId="1329135201" sldId="320"/>
            <ac:spMk id="16" creationId="{53E5B1A8-3AC9-4BD1-9BBC-78CA94F2D1BA}"/>
          </ac:spMkLst>
        </pc:spChg>
        <pc:picChg chg="add">
          <ac:chgData name="Rochelle Cunningham" userId="4ea5d15eb6ff8d0c" providerId="LiveId" clId="{6F09C02E-6BB5-4597-B905-A8798930DC8F}" dt="2024-03-08T20:57:28.765" v="3984"/>
          <ac:picMkLst>
            <pc:docMk/>
            <pc:sldMk cId="1329135201" sldId="320"/>
            <ac:picMk id="4" creationId="{243AD839-3F07-0C32-012F-90571754CC7F}"/>
          </ac:picMkLst>
        </pc:picChg>
      </pc:sldChg>
      <pc:sldChg chg="new del">
        <pc:chgData name="Rochelle Cunningham" userId="4ea5d15eb6ff8d0c" providerId="LiveId" clId="{6F09C02E-6BB5-4597-B905-A8798930DC8F}" dt="2024-03-08T20:56:36.699" v="3982" actId="680"/>
        <pc:sldMkLst>
          <pc:docMk/>
          <pc:sldMk cId="4189523739" sldId="320"/>
        </pc:sldMkLst>
      </pc:sldChg>
      <pc:sldChg chg="addSp modSp new mod setBg">
        <pc:chgData name="Rochelle Cunningham" userId="4ea5d15eb6ff8d0c" providerId="LiveId" clId="{6F09C02E-6BB5-4597-B905-A8798930DC8F}" dt="2024-03-09T12:22:00.504" v="6917" actId="20577"/>
        <pc:sldMkLst>
          <pc:docMk/>
          <pc:sldMk cId="497001671" sldId="321"/>
        </pc:sldMkLst>
        <pc:spChg chg="mod">
          <ac:chgData name="Rochelle Cunningham" userId="4ea5d15eb6ff8d0c" providerId="LiveId" clId="{6F09C02E-6BB5-4597-B905-A8798930DC8F}" dt="2024-03-09T12:22:00.504" v="6917" actId="20577"/>
          <ac:spMkLst>
            <pc:docMk/>
            <pc:sldMk cId="497001671" sldId="321"/>
            <ac:spMk id="2" creationId="{B2058C27-2A04-A1DD-B4EC-CA3DF6B86690}"/>
          </ac:spMkLst>
        </pc:spChg>
        <pc:spChg chg="mod">
          <ac:chgData name="Rochelle Cunningham" userId="4ea5d15eb6ff8d0c" providerId="LiveId" clId="{6F09C02E-6BB5-4597-B905-A8798930DC8F}" dt="2024-03-09T12:02:21.412" v="6910" actId="20577"/>
          <ac:spMkLst>
            <pc:docMk/>
            <pc:sldMk cId="497001671" sldId="321"/>
            <ac:spMk id="3" creationId="{746A0015-56EC-ACA0-5C60-CDAC05713F95}"/>
          </ac:spMkLst>
        </pc:spChg>
        <pc:spChg chg="add">
          <ac:chgData name="Rochelle Cunningham" userId="4ea5d15eb6ff8d0c" providerId="LiveId" clId="{6F09C02E-6BB5-4597-B905-A8798930DC8F}" dt="2024-03-09T11:54:06.669" v="6767" actId="26606"/>
          <ac:spMkLst>
            <pc:docMk/>
            <pc:sldMk cId="497001671" sldId="321"/>
            <ac:spMk id="8" creationId="{1B15ED52-F352-441B-82BF-E0EA34836D08}"/>
          </ac:spMkLst>
        </pc:spChg>
        <pc:spChg chg="add">
          <ac:chgData name="Rochelle Cunningham" userId="4ea5d15eb6ff8d0c" providerId="LiveId" clId="{6F09C02E-6BB5-4597-B905-A8798930DC8F}" dt="2024-03-09T11:54:06.669" v="6767" actId="26606"/>
          <ac:spMkLst>
            <pc:docMk/>
            <pc:sldMk cId="497001671" sldId="321"/>
            <ac:spMk id="10" creationId="{3B2E3793-BFE6-45A2-9B7B-E18844431C99}"/>
          </ac:spMkLst>
        </pc:spChg>
        <pc:spChg chg="add">
          <ac:chgData name="Rochelle Cunningham" userId="4ea5d15eb6ff8d0c" providerId="LiveId" clId="{6F09C02E-6BB5-4597-B905-A8798930DC8F}" dt="2024-03-09T11:54:06.669" v="6767" actId="26606"/>
          <ac:spMkLst>
            <pc:docMk/>
            <pc:sldMk cId="497001671" sldId="321"/>
            <ac:spMk id="12" creationId="{BC4C4868-CB8F-4AF9-9CDB-8108F2C19B67}"/>
          </ac:spMkLst>
        </pc:spChg>
        <pc:spChg chg="add">
          <ac:chgData name="Rochelle Cunningham" userId="4ea5d15eb6ff8d0c" providerId="LiveId" clId="{6F09C02E-6BB5-4597-B905-A8798930DC8F}" dt="2024-03-09T11:54:06.669" v="6767" actId="26606"/>
          <ac:spMkLst>
            <pc:docMk/>
            <pc:sldMk cId="497001671" sldId="321"/>
            <ac:spMk id="14" creationId="{375E0459-6403-40CD-989D-56A4407CA12E}"/>
          </ac:spMkLst>
        </pc:spChg>
        <pc:spChg chg="add">
          <ac:chgData name="Rochelle Cunningham" userId="4ea5d15eb6ff8d0c" providerId="LiveId" clId="{6F09C02E-6BB5-4597-B905-A8798930DC8F}" dt="2024-03-09T11:54:06.669" v="6767" actId="26606"/>
          <ac:spMkLst>
            <pc:docMk/>
            <pc:sldMk cId="497001671" sldId="321"/>
            <ac:spMk id="16" creationId="{53E5B1A8-3AC9-4BD1-9BBC-78CA94F2D1BA}"/>
          </ac:spMkLst>
        </pc:spChg>
      </pc:sldChg>
      <pc:sldChg chg="new del">
        <pc:chgData name="Rochelle Cunningham" userId="4ea5d15eb6ff8d0c" providerId="LiveId" clId="{6F09C02E-6BB5-4597-B905-A8798930DC8F}" dt="2024-03-09T11:53:57.841" v="6765" actId="680"/>
        <pc:sldMkLst>
          <pc:docMk/>
          <pc:sldMk cId="4028244940" sldId="321"/>
        </pc:sldMkLst>
      </pc:sldChg>
    </pc:docChg>
  </pc:docChgLst>
</pc:chgInfo>
</file>

<file path=ppt/diagrams/_rels/data17.xml.rels><?xml version="1.0" encoding="UTF-8" standalone="yes"?>
<Relationships xmlns="http://schemas.openxmlformats.org/package/2006/relationships"><Relationship Id="rId2" Type="http://schemas.openxmlformats.org/officeDocument/2006/relationships/image" Target="../media/image6.svg"/><Relationship Id="rId1" Type="http://schemas.openxmlformats.org/officeDocument/2006/relationships/image" Target="../media/image5.png"/></Relationships>
</file>

<file path=ppt/diagrams/_rels/drawing17.xml.rels><?xml version="1.0" encoding="UTF-8" standalone="yes"?>
<Relationships xmlns="http://schemas.openxmlformats.org/package/2006/relationships"><Relationship Id="rId2" Type="http://schemas.openxmlformats.org/officeDocument/2006/relationships/image" Target="../media/image6.svg"/><Relationship Id="rId1" Type="http://schemas.openxmlformats.org/officeDocument/2006/relationships/image" Target="../media/image5.pn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18/5/colors/Iconchunking_neutralicontext_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dgm:fillClrLst>
    <dgm:linClrLst meth="repeat">
      <a:schemeClr val="lt1">
        <a:alpha val="0"/>
      </a:schemeClr>
    </dgm:linClrLst>
    <dgm:effectClrLst/>
    <dgm:txLinClrLst/>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18/5/colors/Iconchunking_neutralicontext_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dgm:fillClrLst>
    <dgm:linClrLst meth="repeat">
      <a:schemeClr val="lt1">
        <a:alpha val="0"/>
      </a:schemeClr>
    </dgm:linClrLst>
    <dgm:effectClrLst/>
    <dgm:txLinClrLst/>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942E552-4DD0-420E-920B-0203605AC050}" type="doc">
      <dgm:prSet loTypeId="urn:microsoft.com/office/officeart/2005/8/layout/hierarchy1" loCatId="hierarchy" qsTypeId="urn:microsoft.com/office/officeart/2005/8/quickstyle/simple1" qsCatId="simple" csTypeId="urn:microsoft.com/office/officeart/2005/8/colors/colorful2" csCatId="colorful" phldr="1"/>
      <dgm:spPr/>
      <dgm:t>
        <a:bodyPr/>
        <a:lstStyle/>
        <a:p>
          <a:endParaRPr lang="en-US"/>
        </a:p>
      </dgm:t>
    </dgm:pt>
    <dgm:pt modelId="{F731787B-145A-461B-8568-CBD9996971B4}">
      <dgm:prSet/>
      <dgm:spPr/>
      <dgm:t>
        <a:bodyPr/>
        <a:lstStyle/>
        <a:p>
          <a:r>
            <a:rPr lang="en-US" dirty="0"/>
            <a:t>There are many causes of chronic kidney disease.</a:t>
          </a:r>
        </a:p>
      </dgm:t>
    </dgm:pt>
    <dgm:pt modelId="{B9F24DC9-A4A3-41EC-8780-850704C664F6}" type="parTrans" cxnId="{6E4D130E-B55B-44FB-9909-0DFB305537AD}">
      <dgm:prSet/>
      <dgm:spPr/>
      <dgm:t>
        <a:bodyPr/>
        <a:lstStyle/>
        <a:p>
          <a:endParaRPr lang="en-US"/>
        </a:p>
      </dgm:t>
    </dgm:pt>
    <dgm:pt modelId="{7B27122B-FF8B-48D2-8D6C-2D8B4C11A3FB}" type="sibTrans" cxnId="{6E4D130E-B55B-44FB-9909-0DFB305537AD}">
      <dgm:prSet/>
      <dgm:spPr/>
      <dgm:t>
        <a:bodyPr/>
        <a:lstStyle/>
        <a:p>
          <a:endParaRPr lang="en-US"/>
        </a:p>
      </dgm:t>
    </dgm:pt>
    <dgm:pt modelId="{EC6A31D0-197E-4972-8B52-E8C07FE3594F}">
      <dgm:prSet/>
      <dgm:spPr/>
      <dgm:t>
        <a:bodyPr/>
        <a:lstStyle/>
        <a:p>
          <a:r>
            <a:rPr lang="en-US" dirty="0"/>
            <a:t>But If your kidney function continues to decline, you will eventually develop kidney failure and require either dialysis or a kidney transplant.</a:t>
          </a:r>
        </a:p>
      </dgm:t>
    </dgm:pt>
    <dgm:pt modelId="{8C6F34CF-1016-4825-966C-B2DCE2C5E481}" type="parTrans" cxnId="{A6AB6268-3882-4DA9-BB14-DD96C3FEEEA4}">
      <dgm:prSet/>
      <dgm:spPr/>
      <dgm:t>
        <a:bodyPr/>
        <a:lstStyle/>
        <a:p>
          <a:endParaRPr lang="en-US"/>
        </a:p>
      </dgm:t>
    </dgm:pt>
    <dgm:pt modelId="{1514DABB-5618-4F12-8AA5-D6C4E0E66091}" type="sibTrans" cxnId="{A6AB6268-3882-4DA9-BB14-DD96C3FEEEA4}">
      <dgm:prSet/>
      <dgm:spPr/>
      <dgm:t>
        <a:bodyPr/>
        <a:lstStyle/>
        <a:p>
          <a:endParaRPr lang="en-US"/>
        </a:p>
      </dgm:t>
    </dgm:pt>
    <dgm:pt modelId="{4DA123CB-7BCB-4183-85D3-CBBFFAF88DEC}" type="pres">
      <dgm:prSet presAssocID="{3942E552-4DD0-420E-920B-0203605AC050}" presName="hierChild1" presStyleCnt="0">
        <dgm:presLayoutVars>
          <dgm:chPref val="1"/>
          <dgm:dir/>
          <dgm:animOne val="branch"/>
          <dgm:animLvl val="lvl"/>
          <dgm:resizeHandles/>
        </dgm:presLayoutVars>
      </dgm:prSet>
      <dgm:spPr/>
    </dgm:pt>
    <dgm:pt modelId="{61C4BAB5-6418-48D1-AD8F-7B9C5C706553}" type="pres">
      <dgm:prSet presAssocID="{F731787B-145A-461B-8568-CBD9996971B4}" presName="hierRoot1" presStyleCnt="0"/>
      <dgm:spPr/>
    </dgm:pt>
    <dgm:pt modelId="{1D142E1D-933E-4727-B35F-401D63A0CB78}" type="pres">
      <dgm:prSet presAssocID="{F731787B-145A-461B-8568-CBD9996971B4}" presName="composite" presStyleCnt="0"/>
      <dgm:spPr/>
    </dgm:pt>
    <dgm:pt modelId="{F8D1EA95-6BE7-4A95-A683-A22742C3B28B}" type="pres">
      <dgm:prSet presAssocID="{F731787B-145A-461B-8568-CBD9996971B4}" presName="background" presStyleLbl="node0" presStyleIdx="0" presStyleCnt="2"/>
      <dgm:spPr/>
    </dgm:pt>
    <dgm:pt modelId="{2B839707-E096-4943-A9CB-5F8922D514C6}" type="pres">
      <dgm:prSet presAssocID="{F731787B-145A-461B-8568-CBD9996971B4}" presName="text" presStyleLbl="fgAcc0" presStyleIdx="0" presStyleCnt="2">
        <dgm:presLayoutVars>
          <dgm:chPref val="3"/>
        </dgm:presLayoutVars>
      </dgm:prSet>
      <dgm:spPr/>
    </dgm:pt>
    <dgm:pt modelId="{20AAF6F0-1E5F-429D-99C5-DD829E3F3C8F}" type="pres">
      <dgm:prSet presAssocID="{F731787B-145A-461B-8568-CBD9996971B4}" presName="hierChild2" presStyleCnt="0"/>
      <dgm:spPr/>
    </dgm:pt>
    <dgm:pt modelId="{3D805D87-3364-45AF-B927-7341298A1414}" type="pres">
      <dgm:prSet presAssocID="{EC6A31D0-197E-4972-8B52-E8C07FE3594F}" presName="hierRoot1" presStyleCnt="0"/>
      <dgm:spPr/>
    </dgm:pt>
    <dgm:pt modelId="{882D86AA-3BCA-465E-B2CD-F34825B8A53A}" type="pres">
      <dgm:prSet presAssocID="{EC6A31D0-197E-4972-8B52-E8C07FE3594F}" presName="composite" presStyleCnt="0"/>
      <dgm:spPr/>
    </dgm:pt>
    <dgm:pt modelId="{01A2ECAD-A0F5-4B89-8531-2C8404DE1759}" type="pres">
      <dgm:prSet presAssocID="{EC6A31D0-197E-4972-8B52-E8C07FE3594F}" presName="background" presStyleLbl="node0" presStyleIdx="1" presStyleCnt="2"/>
      <dgm:spPr/>
    </dgm:pt>
    <dgm:pt modelId="{3F45392D-0385-46EE-B3F8-FA982D0C6B6B}" type="pres">
      <dgm:prSet presAssocID="{EC6A31D0-197E-4972-8B52-E8C07FE3594F}" presName="text" presStyleLbl="fgAcc0" presStyleIdx="1" presStyleCnt="2">
        <dgm:presLayoutVars>
          <dgm:chPref val="3"/>
        </dgm:presLayoutVars>
      </dgm:prSet>
      <dgm:spPr/>
    </dgm:pt>
    <dgm:pt modelId="{60E899F3-9EF3-4474-A9A0-AF864E2AD0CE}" type="pres">
      <dgm:prSet presAssocID="{EC6A31D0-197E-4972-8B52-E8C07FE3594F}" presName="hierChild2" presStyleCnt="0"/>
      <dgm:spPr/>
    </dgm:pt>
  </dgm:ptLst>
  <dgm:cxnLst>
    <dgm:cxn modelId="{6E4D130E-B55B-44FB-9909-0DFB305537AD}" srcId="{3942E552-4DD0-420E-920B-0203605AC050}" destId="{F731787B-145A-461B-8568-CBD9996971B4}" srcOrd="0" destOrd="0" parTransId="{B9F24DC9-A4A3-41EC-8780-850704C664F6}" sibTransId="{7B27122B-FF8B-48D2-8D6C-2D8B4C11A3FB}"/>
    <dgm:cxn modelId="{1B87B824-E16D-4E56-9002-0A82833C331C}" type="presOf" srcId="{3942E552-4DD0-420E-920B-0203605AC050}" destId="{4DA123CB-7BCB-4183-85D3-CBBFFAF88DEC}" srcOrd="0" destOrd="0" presId="urn:microsoft.com/office/officeart/2005/8/layout/hierarchy1"/>
    <dgm:cxn modelId="{F9DFAB45-9D1D-4C16-9053-352234E4B494}" type="presOf" srcId="{F731787B-145A-461B-8568-CBD9996971B4}" destId="{2B839707-E096-4943-A9CB-5F8922D514C6}" srcOrd="0" destOrd="0" presId="urn:microsoft.com/office/officeart/2005/8/layout/hierarchy1"/>
    <dgm:cxn modelId="{A6AB6268-3882-4DA9-BB14-DD96C3FEEEA4}" srcId="{3942E552-4DD0-420E-920B-0203605AC050}" destId="{EC6A31D0-197E-4972-8B52-E8C07FE3594F}" srcOrd="1" destOrd="0" parTransId="{8C6F34CF-1016-4825-966C-B2DCE2C5E481}" sibTransId="{1514DABB-5618-4F12-8AA5-D6C4E0E66091}"/>
    <dgm:cxn modelId="{3098E38B-5F5D-46ED-8770-2583EB0A2BF6}" type="presOf" srcId="{EC6A31D0-197E-4972-8B52-E8C07FE3594F}" destId="{3F45392D-0385-46EE-B3F8-FA982D0C6B6B}" srcOrd="0" destOrd="0" presId="urn:microsoft.com/office/officeart/2005/8/layout/hierarchy1"/>
    <dgm:cxn modelId="{28D4E21C-8794-4081-B6F6-A623A9EE90B1}" type="presParOf" srcId="{4DA123CB-7BCB-4183-85D3-CBBFFAF88DEC}" destId="{61C4BAB5-6418-48D1-AD8F-7B9C5C706553}" srcOrd="0" destOrd="0" presId="urn:microsoft.com/office/officeart/2005/8/layout/hierarchy1"/>
    <dgm:cxn modelId="{D621F256-CA8B-4517-BED0-A75DE7EC80D6}" type="presParOf" srcId="{61C4BAB5-6418-48D1-AD8F-7B9C5C706553}" destId="{1D142E1D-933E-4727-B35F-401D63A0CB78}" srcOrd="0" destOrd="0" presId="urn:microsoft.com/office/officeart/2005/8/layout/hierarchy1"/>
    <dgm:cxn modelId="{9A972094-2977-4F42-BF2F-04E8A8392271}" type="presParOf" srcId="{1D142E1D-933E-4727-B35F-401D63A0CB78}" destId="{F8D1EA95-6BE7-4A95-A683-A22742C3B28B}" srcOrd="0" destOrd="0" presId="urn:microsoft.com/office/officeart/2005/8/layout/hierarchy1"/>
    <dgm:cxn modelId="{D34456B7-284E-4C3B-8CE0-FEB9D50494A4}" type="presParOf" srcId="{1D142E1D-933E-4727-B35F-401D63A0CB78}" destId="{2B839707-E096-4943-A9CB-5F8922D514C6}" srcOrd="1" destOrd="0" presId="urn:microsoft.com/office/officeart/2005/8/layout/hierarchy1"/>
    <dgm:cxn modelId="{1B23BC9A-26D9-4D9A-9880-F6488F156899}" type="presParOf" srcId="{61C4BAB5-6418-48D1-AD8F-7B9C5C706553}" destId="{20AAF6F0-1E5F-429D-99C5-DD829E3F3C8F}" srcOrd="1" destOrd="0" presId="urn:microsoft.com/office/officeart/2005/8/layout/hierarchy1"/>
    <dgm:cxn modelId="{4ECC1E68-D297-4D8D-B450-C8DA21188C7C}" type="presParOf" srcId="{4DA123CB-7BCB-4183-85D3-CBBFFAF88DEC}" destId="{3D805D87-3364-45AF-B927-7341298A1414}" srcOrd="1" destOrd="0" presId="urn:microsoft.com/office/officeart/2005/8/layout/hierarchy1"/>
    <dgm:cxn modelId="{F9222D14-2F96-4837-8EF3-49FA2AAD331F}" type="presParOf" srcId="{3D805D87-3364-45AF-B927-7341298A1414}" destId="{882D86AA-3BCA-465E-B2CD-F34825B8A53A}" srcOrd="0" destOrd="0" presId="urn:microsoft.com/office/officeart/2005/8/layout/hierarchy1"/>
    <dgm:cxn modelId="{7C3FD2CD-9EFD-4726-B793-935C42F3E1EE}" type="presParOf" srcId="{882D86AA-3BCA-465E-B2CD-F34825B8A53A}" destId="{01A2ECAD-A0F5-4B89-8531-2C8404DE1759}" srcOrd="0" destOrd="0" presId="urn:microsoft.com/office/officeart/2005/8/layout/hierarchy1"/>
    <dgm:cxn modelId="{FA040886-4531-40A1-9AFA-5606CB0BD900}" type="presParOf" srcId="{882D86AA-3BCA-465E-B2CD-F34825B8A53A}" destId="{3F45392D-0385-46EE-B3F8-FA982D0C6B6B}" srcOrd="1" destOrd="0" presId="urn:microsoft.com/office/officeart/2005/8/layout/hierarchy1"/>
    <dgm:cxn modelId="{282D05BA-AB40-4FAF-8DD4-4E92195CE80A}" type="presParOf" srcId="{3D805D87-3364-45AF-B927-7341298A1414}" destId="{60E899F3-9EF3-4474-A9A0-AF864E2AD0CE}"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ADF19018-8220-402C-A6D3-E60EE967B6AF}" type="doc">
      <dgm:prSet loTypeId="urn:microsoft.com/office/officeart/2005/8/layout/hierarchy1" loCatId="hierarchy" qsTypeId="urn:microsoft.com/office/officeart/2005/8/quickstyle/simple1" qsCatId="simple" csTypeId="urn:microsoft.com/office/officeart/2005/8/colors/colorful2" csCatId="colorful" phldr="1"/>
      <dgm:spPr/>
      <dgm:t>
        <a:bodyPr/>
        <a:lstStyle/>
        <a:p>
          <a:endParaRPr lang="en-US"/>
        </a:p>
      </dgm:t>
    </dgm:pt>
    <dgm:pt modelId="{DC71736D-1BDC-4283-9D6C-08CE9622C614}">
      <dgm:prSet custT="1"/>
      <dgm:spPr/>
      <dgm:t>
        <a:bodyPr/>
        <a:lstStyle/>
        <a:p>
          <a:r>
            <a:rPr lang="en-US" sz="1400" b="1" dirty="0"/>
            <a:t>Nearly 45% of </a:t>
          </a:r>
          <a:r>
            <a:rPr lang="en-US" sz="1400" b="1" baseline="0" dirty="0"/>
            <a:t>black</a:t>
          </a:r>
          <a:r>
            <a:rPr lang="en-US" sz="1400" b="1" dirty="0"/>
            <a:t> men and 46% of black women have HTN vs 33% and 30% of white men and women.</a:t>
          </a:r>
          <a:endParaRPr lang="en-US" sz="1400" dirty="0"/>
        </a:p>
      </dgm:t>
    </dgm:pt>
    <dgm:pt modelId="{F5C3C5CE-F188-46BD-853B-61858B395006}" type="parTrans" cxnId="{DE3EC905-38EA-46FD-9AED-0C2041F1C8F3}">
      <dgm:prSet/>
      <dgm:spPr/>
      <dgm:t>
        <a:bodyPr/>
        <a:lstStyle/>
        <a:p>
          <a:endParaRPr lang="en-US"/>
        </a:p>
      </dgm:t>
    </dgm:pt>
    <dgm:pt modelId="{468B9496-7D90-42F7-81D3-F69F2F77144D}" type="sibTrans" cxnId="{DE3EC905-38EA-46FD-9AED-0C2041F1C8F3}">
      <dgm:prSet/>
      <dgm:spPr/>
      <dgm:t>
        <a:bodyPr/>
        <a:lstStyle/>
        <a:p>
          <a:endParaRPr lang="en-US"/>
        </a:p>
      </dgm:t>
    </dgm:pt>
    <dgm:pt modelId="{8675E490-4200-40C0-B835-AA708A1FF9EA}">
      <dgm:prSet/>
      <dgm:spPr/>
      <dgm:t>
        <a:bodyPr/>
        <a:lstStyle/>
        <a:p>
          <a:r>
            <a:rPr lang="en-US" b="1" dirty="0"/>
            <a:t>Black Americans tend to develop HTN at younger ages possibly due to genetic risk alleles</a:t>
          </a:r>
          <a:endParaRPr lang="en-US" dirty="0"/>
        </a:p>
      </dgm:t>
    </dgm:pt>
    <dgm:pt modelId="{B3151387-6B4A-4B6F-AEC4-EA9ACB21BDD6}" type="parTrans" cxnId="{A16DC7D4-2663-4EE1-862D-4D8354D4A8B8}">
      <dgm:prSet/>
      <dgm:spPr/>
      <dgm:t>
        <a:bodyPr/>
        <a:lstStyle/>
        <a:p>
          <a:endParaRPr lang="en-US"/>
        </a:p>
      </dgm:t>
    </dgm:pt>
    <dgm:pt modelId="{FB50FAC1-D8E8-4933-A87C-B8366498801E}" type="sibTrans" cxnId="{A16DC7D4-2663-4EE1-862D-4D8354D4A8B8}">
      <dgm:prSet/>
      <dgm:spPr/>
      <dgm:t>
        <a:bodyPr/>
        <a:lstStyle/>
        <a:p>
          <a:endParaRPr lang="en-US"/>
        </a:p>
      </dgm:t>
    </dgm:pt>
    <dgm:pt modelId="{6FF1B67A-C833-464A-821B-1A7F21335618}">
      <dgm:prSet/>
      <dgm:spPr/>
      <dgm:t>
        <a:bodyPr/>
        <a:lstStyle/>
        <a:p>
          <a:r>
            <a:rPr lang="en-US" b="1" dirty="0"/>
            <a:t>Obesity (48% Black vs 33% white) – may increase the risk for CKD incidence and progression, increases diabetes and HTN.</a:t>
          </a:r>
          <a:endParaRPr lang="en-US" dirty="0"/>
        </a:p>
      </dgm:t>
    </dgm:pt>
    <dgm:pt modelId="{05AD7F78-B934-4E9D-80A3-D48E2B20E2FA}" type="parTrans" cxnId="{B99E6128-3C5A-48FC-937A-0331959F35B3}">
      <dgm:prSet/>
      <dgm:spPr/>
      <dgm:t>
        <a:bodyPr/>
        <a:lstStyle/>
        <a:p>
          <a:endParaRPr lang="en-US"/>
        </a:p>
      </dgm:t>
    </dgm:pt>
    <dgm:pt modelId="{B356167E-9463-4395-A8EB-AE983CFFE088}" type="sibTrans" cxnId="{B99E6128-3C5A-48FC-937A-0331959F35B3}">
      <dgm:prSet/>
      <dgm:spPr/>
      <dgm:t>
        <a:bodyPr/>
        <a:lstStyle/>
        <a:p>
          <a:endParaRPr lang="en-US"/>
        </a:p>
      </dgm:t>
    </dgm:pt>
    <dgm:pt modelId="{74D757CD-8706-47FE-AF01-3CFD156CE3BC}">
      <dgm:prSet custT="1"/>
      <dgm:spPr/>
      <dgm:t>
        <a:bodyPr/>
        <a:lstStyle/>
        <a:p>
          <a:r>
            <a:rPr lang="en-US" sz="1400" b="1" dirty="0"/>
            <a:t>The prevalence of diabetes 13.2% in black Americans vs 7.6% in white Americans.</a:t>
          </a:r>
          <a:endParaRPr lang="en-US" sz="1400" dirty="0"/>
        </a:p>
      </dgm:t>
    </dgm:pt>
    <dgm:pt modelId="{9538DBE4-E714-4DF1-AFD2-F25E06761F5C}" type="parTrans" cxnId="{1D78077C-750F-4947-A9A7-181581B3ADE0}">
      <dgm:prSet/>
      <dgm:spPr/>
      <dgm:t>
        <a:bodyPr/>
        <a:lstStyle/>
        <a:p>
          <a:endParaRPr lang="en-US"/>
        </a:p>
      </dgm:t>
    </dgm:pt>
    <dgm:pt modelId="{6E55E987-97DA-4912-9391-7428ACDAAF80}" type="sibTrans" cxnId="{1D78077C-750F-4947-A9A7-181581B3ADE0}">
      <dgm:prSet/>
      <dgm:spPr/>
      <dgm:t>
        <a:bodyPr/>
        <a:lstStyle/>
        <a:p>
          <a:endParaRPr lang="en-US"/>
        </a:p>
      </dgm:t>
    </dgm:pt>
    <dgm:pt modelId="{6402E8D3-8FA4-4486-82EA-4D3726633E84}">
      <dgm:prSet custT="1"/>
      <dgm:spPr/>
      <dgm:t>
        <a:bodyPr/>
        <a:lstStyle/>
        <a:p>
          <a:r>
            <a:rPr lang="en-US" sz="1400" b="1" dirty="0"/>
            <a:t>The proportions of CKD d/t diabetes or hypertension up to 12fold higher in black vs white Americans</a:t>
          </a:r>
          <a:endParaRPr lang="en-US" sz="1400" dirty="0"/>
        </a:p>
      </dgm:t>
    </dgm:pt>
    <dgm:pt modelId="{090D775C-1279-41D2-A897-3BD8525B89B4}" type="parTrans" cxnId="{34692D95-4415-4078-AD92-0A4FCFEA4704}">
      <dgm:prSet/>
      <dgm:spPr/>
      <dgm:t>
        <a:bodyPr/>
        <a:lstStyle/>
        <a:p>
          <a:endParaRPr lang="en-US"/>
        </a:p>
      </dgm:t>
    </dgm:pt>
    <dgm:pt modelId="{1CE08753-470A-42FB-97AA-6AC9F8F03E37}" type="sibTrans" cxnId="{34692D95-4415-4078-AD92-0A4FCFEA4704}">
      <dgm:prSet/>
      <dgm:spPr/>
      <dgm:t>
        <a:bodyPr/>
        <a:lstStyle/>
        <a:p>
          <a:endParaRPr lang="en-US"/>
        </a:p>
      </dgm:t>
    </dgm:pt>
    <dgm:pt modelId="{475D2FC1-324C-4F2B-9EB8-6CE37C29B4AD}" type="pres">
      <dgm:prSet presAssocID="{ADF19018-8220-402C-A6D3-E60EE967B6AF}" presName="hierChild1" presStyleCnt="0">
        <dgm:presLayoutVars>
          <dgm:chPref val="1"/>
          <dgm:dir/>
          <dgm:animOne val="branch"/>
          <dgm:animLvl val="lvl"/>
          <dgm:resizeHandles/>
        </dgm:presLayoutVars>
      </dgm:prSet>
      <dgm:spPr/>
    </dgm:pt>
    <dgm:pt modelId="{D130D55E-DBCD-4B2C-A713-D2A1C002269B}" type="pres">
      <dgm:prSet presAssocID="{DC71736D-1BDC-4283-9D6C-08CE9622C614}" presName="hierRoot1" presStyleCnt="0"/>
      <dgm:spPr/>
    </dgm:pt>
    <dgm:pt modelId="{31DBF338-9B61-4506-9D95-2445815D6269}" type="pres">
      <dgm:prSet presAssocID="{DC71736D-1BDC-4283-9D6C-08CE9622C614}" presName="composite" presStyleCnt="0"/>
      <dgm:spPr/>
    </dgm:pt>
    <dgm:pt modelId="{5D4690E9-36DD-46CB-86E0-20E88474CBFC}" type="pres">
      <dgm:prSet presAssocID="{DC71736D-1BDC-4283-9D6C-08CE9622C614}" presName="background" presStyleLbl="node0" presStyleIdx="0" presStyleCnt="3"/>
      <dgm:spPr/>
    </dgm:pt>
    <dgm:pt modelId="{7B3FA065-9A96-49AA-A3C4-2E6450558003}" type="pres">
      <dgm:prSet presAssocID="{DC71736D-1BDC-4283-9D6C-08CE9622C614}" presName="text" presStyleLbl="fgAcc0" presStyleIdx="0" presStyleCnt="3">
        <dgm:presLayoutVars>
          <dgm:chPref val="3"/>
        </dgm:presLayoutVars>
      </dgm:prSet>
      <dgm:spPr/>
    </dgm:pt>
    <dgm:pt modelId="{9EFF651C-9F9D-4788-B0EE-BB8E715A9FA1}" type="pres">
      <dgm:prSet presAssocID="{DC71736D-1BDC-4283-9D6C-08CE9622C614}" presName="hierChild2" presStyleCnt="0"/>
      <dgm:spPr/>
    </dgm:pt>
    <dgm:pt modelId="{2C29E255-4EFA-4BB2-8E53-C1C6FF2825DC}" type="pres">
      <dgm:prSet presAssocID="{B3151387-6B4A-4B6F-AEC4-EA9ACB21BDD6}" presName="Name10" presStyleLbl="parChTrans1D2" presStyleIdx="0" presStyleCnt="2"/>
      <dgm:spPr/>
    </dgm:pt>
    <dgm:pt modelId="{DC79F83D-E84D-4B9E-8321-82BB686BC59D}" type="pres">
      <dgm:prSet presAssocID="{8675E490-4200-40C0-B835-AA708A1FF9EA}" presName="hierRoot2" presStyleCnt="0"/>
      <dgm:spPr/>
    </dgm:pt>
    <dgm:pt modelId="{D6409EDA-C253-4FFE-9DB7-381EFF2C5BBE}" type="pres">
      <dgm:prSet presAssocID="{8675E490-4200-40C0-B835-AA708A1FF9EA}" presName="composite2" presStyleCnt="0"/>
      <dgm:spPr/>
    </dgm:pt>
    <dgm:pt modelId="{992EE297-C43F-412F-A675-CE68D11A7EDB}" type="pres">
      <dgm:prSet presAssocID="{8675E490-4200-40C0-B835-AA708A1FF9EA}" presName="background2" presStyleLbl="node2" presStyleIdx="0" presStyleCnt="2"/>
      <dgm:spPr/>
    </dgm:pt>
    <dgm:pt modelId="{7C976A57-D224-4F92-B569-88FD0E8450D6}" type="pres">
      <dgm:prSet presAssocID="{8675E490-4200-40C0-B835-AA708A1FF9EA}" presName="text2" presStyleLbl="fgAcc2" presStyleIdx="0" presStyleCnt="2">
        <dgm:presLayoutVars>
          <dgm:chPref val="3"/>
        </dgm:presLayoutVars>
      </dgm:prSet>
      <dgm:spPr/>
    </dgm:pt>
    <dgm:pt modelId="{4E2224E2-43C9-4B8E-AA57-57D44B59D419}" type="pres">
      <dgm:prSet presAssocID="{8675E490-4200-40C0-B835-AA708A1FF9EA}" presName="hierChild3" presStyleCnt="0"/>
      <dgm:spPr/>
    </dgm:pt>
    <dgm:pt modelId="{2450FF7E-E126-487A-BA46-F7742946304E}" type="pres">
      <dgm:prSet presAssocID="{05AD7F78-B934-4E9D-80A3-D48E2B20E2FA}" presName="Name10" presStyleLbl="parChTrans1D2" presStyleIdx="1" presStyleCnt="2"/>
      <dgm:spPr/>
    </dgm:pt>
    <dgm:pt modelId="{ECF941A5-EB9F-4F32-93C1-57D748B47E03}" type="pres">
      <dgm:prSet presAssocID="{6FF1B67A-C833-464A-821B-1A7F21335618}" presName="hierRoot2" presStyleCnt="0"/>
      <dgm:spPr/>
    </dgm:pt>
    <dgm:pt modelId="{45035657-DAB6-424F-AA77-581F9F77BCAD}" type="pres">
      <dgm:prSet presAssocID="{6FF1B67A-C833-464A-821B-1A7F21335618}" presName="composite2" presStyleCnt="0"/>
      <dgm:spPr/>
    </dgm:pt>
    <dgm:pt modelId="{33118274-C534-44E3-BF13-E36BFEAD0F86}" type="pres">
      <dgm:prSet presAssocID="{6FF1B67A-C833-464A-821B-1A7F21335618}" presName="background2" presStyleLbl="node2" presStyleIdx="1" presStyleCnt="2"/>
      <dgm:spPr/>
    </dgm:pt>
    <dgm:pt modelId="{E2E63A86-8959-4A97-B28B-539E08F59676}" type="pres">
      <dgm:prSet presAssocID="{6FF1B67A-C833-464A-821B-1A7F21335618}" presName="text2" presStyleLbl="fgAcc2" presStyleIdx="1" presStyleCnt="2">
        <dgm:presLayoutVars>
          <dgm:chPref val="3"/>
        </dgm:presLayoutVars>
      </dgm:prSet>
      <dgm:spPr/>
    </dgm:pt>
    <dgm:pt modelId="{CD6718A6-E5C4-4D14-8CAD-B251A624B7AD}" type="pres">
      <dgm:prSet presAssocID="{6FF1B67A-C833-464A-821B-1A7F21335618}" presName="hierChild3" presStyleCnt="0"/>
      <dgm:spPr/>
    </dgm:pt>
    <dgm:pt modelId="{2031E7B6-C228-45F5-A2D0-302E74BF7FB2}" type="pres">
      <dgm:prSet presAssocID="{74D757CD-8706-47FE-AF01-3CFD156CE3BC}" presName="hierRoot1" presStyleCnt="0"/>
      <dgm:spPr/>
    </dgm:pt>
    <dgm:pt modelId="{F83F87F8-B6D5-4849-AFE0-CF14D6C69BFA}" type="pres">
      <dgm:prSet presAssocID="{74D757CD-8706-47FE-AF01-3CFD156CE3BC}" presName="composite" presStyleCnt="0"/>
      <dgm:spPr/>
    </dgm:pt>
    <dgm:pt modelId="{4885E7AA-CCAA-42AE-8AE8-F5183AAC4C67}" type="pres">
      <dgm:prSet presAssocID="{74D757CD-8706-47FE-AF01-3CFD156CE3BC}" presName="background" presStyleLbl="node0" presStyleIdx="1" presStyleCnt="3"/>
      <dgm:spPr/>
    </dgm:pt>
    <dgm:pt modelId="{387FD5E3-1410-4A14-95B4-A5CE757D562F}" type="pres">
      <dgm:prSet presAssocID="{74D757CD-8706-47FE-AF01-3CFD156CE3BC}" presName="text" presStyleLbl="fgAcc0" presStyleIdx="1" presStyleCnt="3">
        <dgm:presLayoutVars>
          <dgm:chPref val="3"/>
        </dgm:presLayoutVars>
      </dgm:prSet>
      <dgm:spPr/>
    </dgm:pt>
    <dgm:pt modelId="{6AF00660-FE87-42AF-8489-6BAF864CEB28}" type="pres">
      <dgm:prSet presAssocID="{74D757CD-8706-47FE-AF01-3CFD156CE3BC}" presName="hierChild2" presStyleCnt="0"/>
      <dgm:spPr/>
    </dgm:pt>
    <dgm:pt modelId="{30AB69A3-0619-45F9-8042-A34D6EC8044B}" type="pres">
      <dgm:prSet presAssocID="{6402E8D3-8FA4-4486-82EA-4D3726633E84}" presName="hierRoot1" presStyleCnt="0"/>
      <dgm:spPr/>
    </dgm:pt>
    <dgm:pt modelId="{0AA659F4-A32F-4303-89A6-2F82E0496A7D}" type="pres">
      <dgm:prSet presAssocID="{6402E8D3-8FA4-4486-82EA-4D3726633E84}" presName="composite" presStyleCnt="0"/>
      <dgm:spPr/>
    </dgm:pt>
    <dgm:pt modelId="{3947BD39-9B7A-4A76-9A98-5F2A2523B459}" type="pres">
      <dgm:prSet presAssocID="{6402E8D3-8FA4-4486-82EA-4D3726633E84}" presName="background" presStyleLbl="node0" presStyleIdx="2" presStyleCnt="3"/>
      <dgm:spPr/>
    </dgm:pt>
    <dgm:pt modelId="{E5887199-AE36-4C8F-9784-B62233E42EF7}" type="pres">
      <dgm:prSet presAssocID="{6402E8D3-8FA4-4486-82EA-4D3726633E84}" presName="text" presStyleLbl="fgAcc0" presStyleIdx="2" presStyleCnt="3">
        <dgm:presLayoutVars>
          <dgm:chPref val="3"/>
        </dgm:presLayoutVars>
      </dgm:prSet>
      <dgm:spPr/>
    </dgm:pt>
    <dgm:pt modelId="{60637F87-2AC6-457A-A253-1B4CF1140728}" type="pres">
      <dgm:prSet presAssocID="{6402E8D3-8FA4-4486-82EA-4D3726633E84}" presName="hierChild2" presStyleCnt="0"/>
      <dgm:spPr/>
    </dgm:pt>
  </dgm:ptLst>
  <dgm:cxnLst>
    <dgm:cxn modelId="{DE3EC905-38EA-46FD-9AED-0C2041F1C8F3}" srcId="{ADF19018-8220-402C-A6D3-E60EE967B6AF}" destId="{DC71736D-1BDC-4283-9D6C-08CE9622C614}" srcOrd="0" destOrd="0" parTransId="{F5C3C5CE-F188-46BD-853B-61858B395006}" sibTransId="{468B9496-7D90-42F7-81D3-F69F2F77144D}"/>
    <dgm:cxn modelId="{6A1F5923-0A7B-40FF-AA06-224515913A93}" type="presOf" srcId="{ADF19018-8220-402C-A6D3-E60EE967B6AF}" destId="{475D2FC1-324C-4F2B-9EB8-6CE37C29B4AD}" srcOrd="0" destOrd="0" presId="urn:microsoft.com/office/officeart/2005/8/layout/hierarchy1"/>
    <dgm:cxn modelId="{B99E6128-3C5A-48FC-937A-0331959F35B3}" srcId="{DC71736D-1BDC-4283-9D6C-08CE9622C614}" destId="{6FF1B67A-C833-464A-821B-1A7F21335618}" srcOrd="1" destOrd="0" parTransId="{05AD7F78-B934-4E9D-80A3-D48E2B20E2FA}" sibTransId="{B356167E-9463-4395-A8EB-AE983CFFE088}"/>
    <dgm:cxn modelId="{8B92D342-9459-4559-9F16-BF0006527169}" type="presOf" srcId="{B3151387-6B4A-4B6F-AEC4-EA9ACB21BDD6}" destId="{2C29E255-4EFA-4BB2-8E53-C1C6FF2825DC}" srcOrd="0" destOrd="0" presId="urn:microsoft.com/office/officeart/2005/8/layout/hierarchy1"/>
    <dgm:cxn modelId="{E386994B-26D5-4860-9B07-E829CACC0FE2}" type="presOf" srcId="{6FF1B67A-C833-464A-821B-1A7F21335618}" destId="{E2E63A86-8959-4A97-B28B-539E08F59676}" srcOrd="0" destOrd="0" presId="urn:microsoft.com/office/officeart/2005/8/layout/hierarchy1"/>
    <dgm:cxn modelId="{1D78077C-750F-4947-A9A7-181581B3ADE0}" srcId="{ADF19018-8220-402C-A6D3-E60EE967B6AF}" destId="{74D757CD-8706-47FE-AF01-3CFD156CE3BC}" srcOrd="1" destOrd="0" parTransId="{9538DBE4-E714-4DF1-AFD2-F25E06761F5C}" sibTransId="{6E55E987-97DA-4912-9391-7428ACDAAF80}"/>
    <dgm:cxn modelId="{FB6A1E88-C8FF-4B29-B8F3-0AEF7C5F8EF6}" type="presOf" srcId="{74D757CD-8706-47FE-AF01-3CFD156CE3BC}" destId="{387FD5E3-1410-4A14-95B4-A5CE757D562F}" srcOrd="0" destOrd="0" presId="urn:microsoft.com/office/officeart/2005/8/layout/hierarchy1"/>
    <dgm:cxn modelId="{34692D95-4415-4078-AD92-0A4FCFEA4704}" srcId="{ADF19018-8220-402C-A6D3-E60EE967B6AF}" destId="{6402E8D3-8FA4-4486-82EA-4D3726633E84}" srcOrd="2" destOrd="0" parTransId="{090D775C-1279-41D2-A897-3BD8525B89B4}" sibTransId="{1CE08753-470A-42FB-97AA-6AC9F8F03E37}"/>
    <dgm:cxn modelId="{FA30C9B0-311D-474B-B1F4-9B785765BFD2}" type="presOf" srcId="{6402E8D3-8FA4-4486-82EA-4D3726633E84}" destId="{E5887199-AE36-4C8F-9784-B62233E42EF7}" srcOrd="0" destOrd="0" presId="urn:microsoft.com/office/officeart/2005/8/layout/hierarchy1"/>
    <dgm:cxn modelId="{721946C9-1474-4A9D-BB80-4AB4E5802319}" type="presOf" srcId="{05AD7F78-B934-4E9D-80A3-D48E2B20E2FA}" destId="{2450FF7E-E126-487A-BA46-F7742946304E}" srcOrd="0" destOrd="0" presId="urn:microsoft.com/office/officeart/2005/8/layout/hierarchy1"/>
    <dgm:cxn modelId="{A16DC7D4-2663-4EE1-862D-4D8354D4A8B8}" srcId="{DC71736D-1BDC-4283-9D6C-08CE9622C614}" destId="{8675E490-4200-40C0-B835-AA708A1FF9EA}" srcOrd="0" destOrd="0" parTransId="{B3151387-6B4A-4B6F-AEC4-EA9ACB21BDD6}" sibTransId="{FB50FAC1-D8E8-4933-A87C-B8366498801E}"/>
    <dgm:cxn modelId="{3A31B3DE-BE02-4281-902C-322948EDC784}" type="presOf" srcId="{8675E490-4200-40C0-B835-AA708A1FF9EA}" destId="{7C976A57-D224-4F92-B569-88FD0E8450D6}" srcOrd="0" destOrd="0" presId="urn:microsoft.com/office/officeart/2005/8/layout/hierarchy1"/>
    <dgm:cxn modelId="{8A3BDBE0-01E8-48BB-8D8D-0FD91C9ED2AC}" type="presOf" srcId="{DC71736D-1BDC-4283-9D6C-08CE9622C614}" destId="{7B3FA065-9A96-49AA-A3C4-2E6450558003}" srcOrd="0" destOrd="0" presId="urn:microsoft.com/office/officeart/2005/8/layout/hierarchy1"/>
    <dgm:cxn modelId="{84611F01-FBD6-4B4A-AFA8-0E500F72BA0A}" type="presParOf" srcId="{475D2FC1-324C-4F2B-9EB8-6CE37C29B4AD}" destId="{D130D55E-DBCD-4B2C-A713-D2A1C002269B}" srcOrd="0" destOrd="0" presId="urn:microsoft.com/office/officeart/2005/8/layout/hierarchy1"/>
    <dgm:cxn modelId="{D565DEAA-411F-4E28-8032-6AC1EFD39D3D}" type="presParOf" srcId="{D130D55E-DBCD-4B2C-A713-D2A1C002269B}" destId="{31DBF338-9B61-4506-9D95-2445815D6269}" srcOrd="0" destOrd="0" presId="urn:microsoft.com/office/officeart/2005/8/layout/hierarchy1"/>
    <dgm:cxn modelId="{27E3E92F-D404-44E3-93DE-72FFD73045C1}" type="presParOf" srcId="{31DBF338-9B61-4506-9D95-2445815D6269}" destId="{5D4690E9-36DD-46CB-86E0-20E88474CBFC}" srcOrd="0" destOrd="0" presId="urn:microsoft.com/office/officeart/2005/8/layout/hierarchy1"/>
    <dgm:cxn modelId="{6015F6E2-8533-4042-A42B-856ABD69938F}" type="presParOf" srcId="{31DBF338-9B61-4506-9D95-2445815D6269}" destId="{7B3FA065-9A96-49AA-A3C4-2E6450558003}" srcOrd="1" destOrd="0" presId="urn:microsoft.com/office/officeart/2005/8/layout/hierarchy1"/>
    <dgm:cxn modelId="{5BE208AF-0688-4C4F-821C-45FAD7E0D804}" type="presParOf" srcId="{D130D55E-DBCD-4B2C-A713-D2A1C002269B}" destId="{9EFF651C-9F9D-4788-B0EE-BB8E715A9FA1}" srcOrd="1" destOrd="0" presId="urn:microsoft.com/office/officeart/2005/8/layout/hierarchy1"/>
    <dgm:cxn modelId="{B28CBE79-1BF5-43F7-9B49-FBDC4FA77272}" type="presParOf" srcId="{9EFF651C-9F9D-4788-B0EE-BB8E715A9FA1}" destId="{2C29E255-4EFA-4BB2-8E53-C1C6FF2825DC}" srcOrd="0" destOrd="0" presId="urn:microsoft.com/office/officeart/2005/8/layout/hierarchy1"/>
    <dgm:cxn modelId="{D46124CB-F5B3-4FAD-B014-5D0CEA5F7E4F}" type="presParOf" srcId="{9EFF651C-9F9D-4788-B0EE-BB8E715A9FA1}" destId="{DC79F83D-E84D-4B9E-8321-82BB686BC59D}" srcOrd="1" destOrd="0" presId="urn:microsoft.com/office/officeart/2005/8/layout/hierarchy1"/>
    <dgm:cxn modelId="{C7C59326-1B19-400F-ACF3-AC53E9680546}" type="presParOf" srcId="{DC79F83D-E84D-4B9E-8321-82BB686BC59D}" destId="{D6409EDA-C253-4FFE-9DB7-381EFF2C5BBE}" srcOrd="0" destOrd="0" presId="urn:microsoft.com/office/officeart/2005/8/layout/hierarchy1"/>
    <dgm:cxn modelId="{D1B857AB-38A8-4BDB-B8C6-3A4F23947422}" type="presParOf" srcId="{D6409EDA-C253-4FFE-9DB7-381EFF2C5BBE}" destId="{992EE297-C43F-412F-A675-CE68D11A7EDB}" srcOrd="0" destOrd="0" presId="urn:microsoft.com/office/officeart/2005/8/layout/hierarchy1"/>
    <dgm:cxn modelId="{BAC09786-677E-4E44-A69F-819C468B07E9}" type="presParOf" srcId="{D6409EDA-C253-4FFE-9DB7-381EFF2C5BBE}" destId="{7C976A57-D224-4F92-B569-88FD0E8450D6}" srcOrd="1" destOrd="0" presId="urn:microsoft.com/office/officeart/2005/8/layout/hierarchy1"/>
    <dgm:cxn modelId="{4F8B1756-562F-490D-A06E-28E90EF140CD}" type="presParOf" srcId="{DC79F83D-E84D-4B9E-8321-82BB686BC59D}" destId="{4E2224E2-43C9-4B8E-AA57-57D44B59D419}" srcOrd="1" destOrd="0" presId="urn:microsoft.com/office/officeart/2005/8/layout/hierarchy1"/>
    <dgm:cxn modelId="{E348238F-2E8D-43BC-AA40-8A8DEE594DA9}" type="presParOf" srcId="{9EFF651C-9F9D-4788-B0EE-BB8E715A9FA1}" destId="{2450FF7E-E126-487A-BA46-F7742946304E}" srcOrd="2" destOrd="0" presId="urn:microsoft.com/office/officeart/2005/8/layout/hierarchy1"/>
    <dgm:cxn modelId="{570C290A-3B18-4BA2-9DA4-C2B7F19B4CEC}" type="presParOf" srcId="{9EFF651C-9F9D-4788-B0EE-BB8E715A9FA1}" destId="{ECF941A5-EB9F-4F32-93C1-57D748B47E03}" srcOrd="3" destOrd="0" presId="urn:microsoft.com/office/officeart/2005/8/layout/hierarchy1"/>
    <dgm:cxn modelId="{35ED28C8-50E6-499E-9126-C8985499E3FB}" type="presParOf" srcId="{ECF941A5-EB9F-4F32-93C1-57D748B47E03}" destId="{45035657-DAB6-424F-AA77-581F9F77BCAD}" srcOrd="0" destOrd="0" presId="urn:microsoft.com/office/officeart/2005/8/layout/hierarchy1"/>
    <dgm:cxn modelId="{2B6FD926-A8E6-4736-ADFA-D809BB96A978}" type="presParOf" srcId="{45035657-DAB6-424F-AA77-581F9F77BCAD}" destId="{33118274-C534-44E3-BF13-E36BFEAD0F86}" srcOrd="0" destOrd="0" presId="urn:microsoft.com/office/officeart/2005/8/layout/hierarchy1"/>
    <dgm:cxn modelId="{C1A94318-57A6-419A-A869-35C6DEC2E8D2}" type="presParOf" srcId="{45035657-DAB6-424F-AA77-581F9F77BCAD}" destId="{E2E63A86-8959-4A97-B28B-539E08F59676}" srcOrd="1" destOrd="0" presId="urn:microsoft.com/office/officeart/2005/8/layout/hierarchy1"/>
    <dgm:cxn modelId="{ADF24F93-8225-4ABF-B7A4-8F0A74EA574E}" type="presParOf" srcId="{ECF941A5-EB9F-4F32-93C1-57D748B47E03}" destId="{CD6718A6-E5C4-4D14-8CAD-B251A624B7AD}" srcOrd="1" destOrd="0" presId="urn:microsoft.com/office/officeart/2005/8/layout/hierarchy1"/>
    <dgm:cxn modelId="{0F14BC45-62BD-46AB-BDCE-467D7FC28709}" type="presParOf" srcId="{475D2FC1-324C-4F2B-9EB8-6CE37C29B4AD}" destId="{2031E7B6-C228-45F5-A2D0-302E74BF7FB2}" srcOrd="1" destOrd="0" presId="urn:microsoft.com/office/officeart/2005/8/layout/hierarchy1"/>
    <dgm:cxn modelId="{2F121479-2694-4A37-BA7D-9FE6BF24D808}" type="presParOf" srcId="{2031E7B6-C228-45F5-A2D0-302E74BF7FB2}" destId="{F83F87F8-B6D5-4849-AFE0-CF14D6C69BFA}" srcOrd="0" destOrd="0" presId="urn:microsoft.com/office/officeart/2005/8/layout/hierarchy1"/>
    <dgm:cxn modelId="{B8A2ED43-2068-4FC3-90EC-6EAC5E9BA70F}" type="presParOf" srcId="{F83F87F8-B6D5-4849-AFE0-CF14D6C69BFA}" destId="{4885E7AA-CCAA-42AE-8AE8-F5183AAC4C67}" srcOrd="0" destOrd="0" presId="urn:microsoft.com/office/officeart/2005/8/layout/hierarchy1"/>
    <dgm:cxn modelId="{3E6E3148-425E-44E7-B47C-ED7ABCE75B73}" type="presParOf" srcId="{F83F87F8-B6D5-4849-AFE0-CF14D6C69BFA}" destId="{387FD5E3-1410-4A14-95B4-A5CE757D562F}" srcOrd="1" destOrd="0" presId="urn:microsoft.com/office/officeart/2005/8/layout/hierarchy1"/>
    <dgm:cxn modelId="{039E6AA9-DFF5-4497-96A1-F9CEB227FB99}" type="presParOf" srcId="{2031E7B6-C228-45F5-A2D0-302E74BF7FB2}" destId="{6AF00660-FE87-42AF-8489-6BAF864CEB28}" srcOrd="1" destOrd="0" presId="urn:microsoft.com/office/officeart/2005/8/layout/hierarchy1"/>
    <dgm:cxn modelId="{83D6FABF-6FE2-4F39-92C2-F521BBD54389}" type="presParOf" srcId="{475D2FC1-324C-4F2B-9EB8-6CE37C29B4AD}" destId="{30AB69A3-0619-45F9-8042-A34D6EC8044B}" srcOrd="2" destOrd="0" presId="urn:microsoft.com/office/officeart/2005/8/layout/hierarchy1"/>
    <dgm:cxn modelId="{12A14910-4D6B-471B-91E1-2BBB0BF63EE7}" type="presParOf" srcId="{30AB69A3-0619-45F9-8042-A34D6EC8044B}" destId="{0AA659F4-A32F-4303-89A6-2F82E0496A7D}" srcOrd="0" destOrd="0" presId="urn:microsoft.com/office/officeart/2005/8/layout/hierarchy1"/>
    <dgm:cxn modelId="{94EA76F5-2309-4C2E-853E-8B0631F4A635}" type="presParOf" srcId="{0AA659F4-A32F-4303-89A6-2F82E0496A7D}" destId="{3947BD39-9B7A-4A76-9A98-5F2A2523B459}" srcOrd="0" destOrd="0" presId="urn:microsoft.com/office/officeart/2005/8/layout/hierarchy1"/>
    <dgm:cxn modelId="{43AB1939-0532-4200-B6F1-7945F0CD5342}" type="presParOf" srcId="{0AA659F4-A32F-4303-89A6-2F82E0496A7D}" destId="{E5887199-AE36-4C8F-9784-B62233E42EF7}" srcOrd="1" destOrd="0" presId="urn:microsoft.com/office/officeart/2005/8/layout/hierarchy1"/>
    <dgm:cxn modelId="{D7F1E123-827C-4A3F-BEE0-4D77BD83D7AC}" type="presParOf" srcId="{30AB69A3-0619-45F9-8042-A34D6EC8044B}" destId="{60637F87-2AC6-457A-A253-1B4CF1140728}"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3942E552-4DD0-420E-920B-0203605AC050}"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F731787B-145A-461B-8568-CBD9996971B4}">
      <dgm:prSet/>
      <dgm:spPr/>
      <dgm:t>
        <a:bodyPr/>
        <a:lstStyle/>
        <a:p>
          <a:r>
            <a:rPr lang="en-US" b="1"/>
            <a:t>Early detection is key and can lead to successful treatment of kidney disease or slowing progression of CKD.</a:t>
          </a:r>
        </a:p>
        <a:p>
          <a:r>
            <a:rPr lang="en-US" b="1"/>
            <a:t>Get tested ---- Blood test and urine test, genetic testing</a:t>
          </a:r>
        </a:p>
        <a:p>
          <a:r>
            <a:rPr lang="en-US" b="1"/>
            <a:t>Visit our website http://www.minuteforyourkidneys.org to take an online assessment for your kidney health.</a:t>
          </a:r>
        </a:p>
        <a:p>
          <a:r>
            <a:rPr lang="en-US" b="1"/>
            <a:t>NKF of MD/DE offers free screening in the community; visit www.kidneymd.org for a screening event near you or call 410-494-8545 for more information.</a:t>
          </a:r>
          <a:endParaRPr lang="en-US"/>
        </a:p>
      </dgm:t>
    </dgm:pt>
    <dgm:pt modelId="{B9F24DC9-A4A3-41EC-8780-850704C664F6}" type="parTrans" cxnId="{6E4D130E-B55B-44FB-9909-0DFB305537AD}">
      <dgm:prSet/>
      <dgm:spPr/>
      <dgm:t>
        <a:bodyPr/>
        <a:lstStyle/>
        <a:p>
          <a:endParaRPr lang="en-US"/>
        </a:p>
      </dgm:t>
    </dgm:pt>
    <dgm:pt modelId="{7B27122B-FF8B-48D2-8D6C-2D8B4C11A3FB}" type="sibTrans" cxnId="{6E4D130E-B55B-44FB-9909-0DFB305537AD}">
      <dgm:prSet/>
      <dgm:spPr/>
      <dgm:t>
        <a:bodyPr/>
        <a:lstStyle/>
        <a:p>
          <a:endParaRPr lang="en-US"/>
        </a:p>
      </dgm:t>
    </dgm:pt>
    <dgm:pt modelId="{B044620C-0A5B-4726-AC18-047B1AF4AD9D}" type="pres">
      <dgm:prSet presAssocID="{3942E552-4DD0-420E-920B-0203605AC050}" presName="hierChild1" presStyleCnt="0">
        <dgm:presLayoutVars>
          <dgm:chPref val="1"/>
          <dgm:dir/>
          <dgm:animOne val="branch"/>
          <dgm:animLvl val="lvl"/>
          <dgm:resizeHandles/>
        </dgm:presLayoutVars>
      </dgm:prSet>
      <dgm:spPr/>
    </dgm:pt>
    <dgm:pt modelId="{EA819390-BBEA-478E-B4AF-1EA4DA5FBF72}" type="pres">
      <dgm:prSet presAssocID="{F731787B-145A-461B-8568-CBD9996971B4}" presName="hierRoot1" presStyleCnt="0"/>
      <dgm:spPr/>
    </dgm:pt>
    <dgm:pt modelId="{9920DD10-603E-48A2-A519-430FDD9DF3CA}" type="pres">
      <dgm:prSet presAssocID="{F731787B-145A-461B-8568-CBD9996971B4}" presName="composite" presStyleCnt="0"/>
      <dgm:spPr/>
    </dgm:pt>
    <dgm:pt modelId="{528A9261-0567-4ACB-B7A1-4F5C2404CBFD}" type="pres">
      <dgm:prSet presAssocID="{F731787B-145A-461B-8568-CBD9996971B4}" presName="background" presStyleLbl="node0" presStyleIdx="0" presStyleCnt="1"/>
      <dgm:spPr/>
    </dgm:pt>
    <dgm:pt modelId="{EA7D2A52-A084-4245-AA22-AE21F9304EF1}" type="pres">
      <dgm:prSet presAssocID="{F731787B-145A-461B-8568-CBD9996971B4}" presName="text" presStyleLbl="fgAcc0" presStyleIdx="0" presStyleCnt="1">
        <dgm:presLayoutVars>
          <dgm:chPref val="3"/>
        </dgm:presLayoutVars>
      </dgm:prSet>
      <dgm:spPr/>
    </dgm:pt>
    <dgm:pt modelId="{DFF322C0-2700-42D6-A8E7-ECF276A3ACD9}" type="pres">
      <dgm:prSet presAssocID="{F731787B-145A-461B-8568-CBD9996971B4}" presName="hierChild2" presStyleCnt="0"/>
      <dgm:spPr/>
    </dgm:pt>
  </dgm:ptLst>
  <dgm:cxnLst>
    <dgm:cxn modelId="{6E4D130E-B55B-44FB-9909-0DFB305537AD}" srcId="{3942E552-4DD0-420E-920B-0203605AC050}" destId="{F731787B-145A-461B-8568-CBD9996971B4}" srcOrd="0" destOrd="0" parTransId="{B9F24DC9-A4A3-41EC-8780-850704C664F6}" sibTransId="{7B27122B-FF8B-48D2-8D6C-2D8B4C11A3FB}"/>
    <dgm:cxn modelId="{7E8ACE87-5C01-4DF8-B863-945093BEA754}" type="presOf" srcId="{3942E552-4DD0-420E-920B-0203605AC050}" destId="{B044620C-0A5B-4726-AC18-047B1AF4AD9D}" srcOrd="0" destOrd="0" presId="urn:microsoft.com/office/officeart/2005/8/layout/hierarchy1"/>
    <dgm:cxn modelId="{E951CFEB-DB00-43BE-8A7D-06BD0A30E1E8}" type="presOf" srcId="{F731787B-145A-461B-8568-CBD9996971B4}" destId="{EA7D2A52-A084-4245-AA22-AE21F9304EF1}" srcOrd="0" destOrd="0" presId="urn:microsoft.com/office/officeart/2005/8/layout/hierarchy1"/>
    <dgm:cxn modelId="{FC00BBCE-B2B4-4E71-BC93-51E89CE9388E}" type="presParOf" srcId="{B044620C-0A5B-4726-AC18-047B1AF4AD9D}" destId="{EA819390-BBEA-478E-B4AF-1EA4DA5FBF72}" srcOrd="0" destOrd="0" presId="urn:microsoft.com/office/officeart/2005/8/layout/hierarchy1"/>
    <dgm:cxn modelId="{8A66DC45-DB02-4098-8A6C-C5A1AFFB127A}" type="presParOf" srcId="{EA819390-BBEA-478E-B4AF-1EA4DA5FBF72}" destId="{9920DD10-603E-48A2-A519-430FDD9DF3CA}" srcOrd="0" destOrd="0" presId="urn:microsoft.com/office/officeart/2005/8/layout/hierarchy1"/>
    <dgm:cxn modelId="{8319C07A-5920-4D5F-8262-9CCE21AC65CA}" type="presParOf" srcId="{9920DD10-603E-48A2-A519-430FDD9DF3CA}" destId="{528A9261-0567-4ACB-B7A1-4F5C2404CBFD}" srcOrd="0" destOrd="0" presId="urn:microsoft.com/office/officeart/2005/8/layout/hierarchy1"/>
    <dgm:cxn modelId="{36E0896F-FB29-4801-A16D-3239C02227CE}" type="presParOf" srcId="{9920DD10-603E-48A2-A519-430FDD9DF3CA}" destId="{EA7D2A52-A084-4245-AA22-AE21F9304EF1}" srcOrd="1" destOrd="0" presId="urn:microsoft.com/office/officeart/2005/8/layout/hierarchy1"/>
    <dgm:cxn modelId="{441CB10D-69F9-4575-9F07-DE36917B0D59}" type="presParOf" srcId="{EA819390-BBEA-478E-B4AF-1EA4DA5FBF72}" destId="{DFF322C0-2700-42D6-A8E7-ECF276A3ACD9}"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3942E552-4DD0-420E-920B-0203605AC050}" type="doc">
      <dgm:prSet loTypeId="urn:microsoft.com/office/officeart/2005/8/layout/hierarchy1" loCatId="hierarchy" qsTypeId="urn:microsoft.com/office/officeart/2005/8/quickstyle/simple1" qsCatId="simple" csTypeId="urn:microsoft.com/office/officeart/2005/8/colors/colorful2" csCatId="colorful" phldr="1"/>
      <dgm:spPr/>
      <dgm:t>
        <a:bodyPr/>
        <a:lstStyle/>
        <a:p>
          <a:endParaRPr lang="en-US"/>
        </a:p>
      </dgm:t>
    </dgm:pt>
    <dgm:pt modelId="{F731787B-145A-461B-8568-CBD9996971B4}">
      <dgm:prSet custT="1"/>
      <dgm:spPr/>
      <dgm:t>
        <a:bodyPr/>
        <a:lstStyle/>
        <a:p>
          <a:r>
            <a:rPr lang="en-US" sz="2000" dirty="0"/>
            <a:t>1. Recipient-related</a:t>
          </a:r>
        </a:p>
      </dgm:t>
    </dgm:pt>
    <dgm:pt modelId="{B9F24DC9-A4A3-41EC-8780-850704C664F6}" type="parTrans" cxnId="{6E4D130E-B55B-44FB-9909-0DFB305537AD}">
      <dgm:prSet/>
      <dgm:spPr/>
      <dgm:t>
        <a:bodyPr/>
        <a:lstStyle/>
        <a:p>
          <a:endParaRPr lang="en-US"/>
        </a:p>
      </dgm:t>
    </dgm:pt>
    <dgm:pt modelId="{7B27122B-FF8B-48D2-8D6C-2D8B4C11A3FB}" type="sibTrans" cxnId="{6E4D130E-B55B-44FB-9909-0DFB305537AD}">
      <dgm:prSet/>
      <dgm:spPr/>
      <dgm:t>
        <a:bodyPr/>
        <a:lstStyle/>
        <a:p>
          <a:endParaRPr lang="en-US"/>
        </a:p>
      </dgm:t>
    </dgm:pt>
    <dgm:pt modelId="{EC6A31D0-197E-4972-8B52-E8C07FE3594F}">
      <dgm:prSet custT="1"/>
      <dgm:spPr/>
      <dgm:t>
        <a:bodyPr/>
        <a:lstStyle/>
        <a:p>
          <a:r>
            <a:rPr lang="en-US" sz="2000" dirty="0"/>
            <a:t>  2. Donor-related</a:t>
          </a:r>
        </a:p>
      </dgm:t>
    </dgm:pt>
    <dgm:pt modelId="{8C6F34CF-1016-4825-966C-B2DCE2C5E481}" type="parTrans" cxnId="{A6AB6268-3882-4DA9-BB14-DD96C3FEEEA4}">
      <dgm:prSet/>
      <dgm:spPr/>
      <dgm:t>
        <a:bodyPr/>
        <a:lstStyle/>
        <a:p>
          <a:endParaRPr lang="en-US"/>
        </a:p>
      </dgm:t>
    </dgm:pt>
    <dgm:pt modelId="{1514DABB-5618-4F12-8AA5-D6C4E0E66091}" type="sibTrans" cxnId="{A6AB6268-3882-4DA9-BB14-DD96C3FEEEA4}">
      <dgm:prSet/>
      <dgm:spPr/>
      <dgm:t>
        <a:bodyPr/>
        <a:lstStyle/>
        <a:p>
          <a:endParaRPr lang="en-US"/>
        </a:p>
      </dgm:t>
    </dgm:pt>
    <dgm:pt modelId="{E9C1FEC3-28BB-47C0-A4EB-2EFCCEC69A11}">
      <dgm:prSet custT="1"/>
      <dgm:spPr/>
      <dgm:t>
        <a:bodyPr/>
        <a:lstStyle/>
        <a:p>
          <a:r>
            <a:rPr lang="en-US" sz="2000" dirty="0"/>
            <a:t>3.Clinician-related </a:t>
          </a:r>
        </a:p>
      </dgm:t>
    </dgm:pt>
    <dgm:pt modelId="{29BB2D4B-67B2-49B4-A112-9931D1DDE83E}" type="parTrans" cxnId="{0B424F75-BC1B-4C94-8836-FE8F9B9D3783}">
      <dgm:prSet/>
      <dgm:spPr/>
      <dgm:t>
        <a:bodyPr/>
        <a:lstStyle/>
        <a:p>
          <a:endParaRPr lang="en-US"/>
        </a:p>
      </dgm:t>
    </dgm:pt>
    <dgm:pt modelId="{5623849B-DDEE-42B3-B629-2CD797263DD8}" type="sibTrans" cxnId="{0B424F75-BC1B-4C94-8836-FE8F9B9D3783}">
      <dgm:prSet/>
      <dgm:spPr/>
      <dgm:t>
        <a:bodyPr/>
        <a:lstStyle/>
        <a:p>
          <a:endParaRPr lang="en-US"/>
        </a:p>
      </dgm:t>
    </dgm:pt>
    <dgm:pt modelId="{4DA123CB-7BCB-4183-85D3-CBBFFAF88DEC}" type="pres">
      <dgm:prSet presAssocID="{3942E552-4DD0-420E-920B-0203605AC050}" presName="hierChild1" presStyleCnt="0">
        <dgm:presLayoutVars>
          <dgm:chPref val="1"/>
          <dgm:dir/>
          <dgm:animOne val="branch"/>
          <dgm:animLvl val="lvl"/>
          <dgm:resizeHandles/>
        </dgm:presLayoutVars>
      </dgm:prSet>
      <dgm:spPr/>
    </dgm:pt>
    <dgm:pt modelId="{61C4BAB5-6418-48D1-AD8F-7B9C5C706553}" type="pres">
      <dgm:prSet presAssocID="{F731787B-145A-461B-8568-CBD9996971B4}" presName="hierRoot1" presStyleCnt="0"/>
      <dgm:spPr/>
    </dgm:pt>
    <dgm:pt modelId="{1D142E1D-933E-4727-B35F-401D63A0CB78}" type="pres">
      <dgm:prSet presAssocID="{F731787B-145A-461B-8568-CBD9996971B4}" presName="composite" presStyleCnt="0"/>
      <dgm:spPr/>
    </dgm:pt>
    <dgm:pt modelId="{F8D1EA95-6BE7-4A95-A683-A22742C3B28B}" type="pres">
      <dgm:prSet presAssocID="{F731787B-145A-461B-8568-CBD9996971B4}" presName="background" presStyleLbl="node0" presStyleIdx="0" presStyleCnt="3"/>
      <dgm:spPr/>
    </dgm:pt>
    <dgm:pt modelId="{2B839707-E096-4943-A9CB-5F8922D514C6}" type="pres">
      <dgm:prSet presAssocID="{F731787B-145A-461B-8568-CBD9996971B4}" presName="text" presStyleLbl="fgAcc0" presStyleIdx="0" presStyleCnt="3">
        <dgm:presLayoutVars>
          <dgm:chPref val="3"/>
        </dgm:presLayoutVars>
      </dgm:prSet>
      <dgm:spPr/>
    </dgm:pt>
    <dgm:pt modelId="{20AAF6F0-1E5F-429D-99C5-DD829E3F3C8F}" type="pres">
      <dgm:prSet presAssocID="{F731787B-145A-461B-8568-CBD9996971B4}" presName="hierChild2" presStyleCnt="0"/>
      <dgm:spPr/>
    </dgm:pt>
    <dgm:pt modelId="{3D805D87-3364-45AF-B927-7341298A1414}" type="pres">
      <dgm:prSet presAssocID="{EC6A31D0-197E-4972-8B52-E8C07FE3594F}" presName="hierRoot1" presStyleCnt="0"/>
      <dgm:spPr/>
    </dgm:pt>
    <dgm:pt modelId="{882D86AA-3BCA-465E-B2CD-F34825B8A53A}" type="pres">
      <dgm:prSet presAssocID="{EC6A31D0-197E-4972-8B52-E8C07FE3594F}" presName="composite" presStyleCnt="0"/>
      <dgm:spPr/>
    </dgm:pt>
    <dgm:pt modelId="{01A2ECAD-A0F5-4B89-8531-2C8404DE1759}" type="pres">
      <dgm:prSet presAssocID="{EC6A31D0-197E-4972-8B52-E8C07FE3594F}" presName="background" presStyleLbl="node0" presStyleIdx="1" presStyleCnt="3"/>
      <dgm:spPr/>
    </dgm:pt>
    <dgm:pt modelId="{3F45392D-0385-46EE-B3F8-FA982D0C6B6B}" type="pres">
      <dgm:prSet presAssocID="{EC6A31D0-197E-4972-8B52-E8C07FE3594F}" presName="text" presStyleLbl="fgAcc0" presStyleIdx="1" presStyleCnt="3">
        <dgm:presLayoutVars>
          <dgm:chPref val="3"/>
        </dgm:presLayoutVars>
      </dgm:prSet>
      <dgm:spPr/>
    </dgm:pt>
    <dgm:pt modelId="{60E899F3-9EF3-4474-A9A0-AF864E2AD0CE}" type="pres">
      <dgm:prSet presAssocID="{EC6A31D0-197E-4972-8B52-E8C07FE3594F}" presName="hierChild2" presStyleCnt="0"/>
      <dgm:spPr/>
    </dgm:pt>
    <dgm:pt modelId="{2E912DB3-9B58-4B33-8624-6C6D6999F836}" type="pres">
      <dgm:prSet presAssocID="{E9C1FEC3-28BB-47C0-A4EB-2EFCCEC69A11}" presName="hierRoot1" presStyleCnt="0"/>
      <dgm:spPr/>
    </dgm:pt>
    <dgm:pt modelId="{11F72BE9-127A-4A94-9688-049B745386D8}" type="pres">
      <dgm:prSet presAssocID="{E9C1FEC3-28BB-47C0-A4EB-2EFCCEC69A11}" presName="composite" presStyleCnt="0"/>
      <dgm:spPr/>
    </dgm:pt>
    <dgm:pt modelId="{97D45C32-C510-415B-B09F-6438B5825F9E}" type="pres">
      <dgm:prSet presAssocID="{E9C1FEC3-28BB-47C0-A4EB-2EFCCEC69A11}" presName="background" presStyleLbl="node0" presStyleIdx="2" presStyleCnt="3"/>
      <dgm:spPr/>
    </dgm:pt>
    <dgm:pt modelId="{4C9E1FE5-BF6D-4734-9F9B-1B6A4E272996}" type="pres">
      <dgm:prSet presAssocID="{E9C1FEC3-28BB-47C0-A4EB-2EFCCEC69A11}" presName="text" presStyleLbl="fgAcc0" presStyleIdx="2" presStyleCnt="3">
        <dgm:presLayoutVars>
          <dgm:chPref val="3"/>
        </dgm:presLayoutVars>
      </dgm:prSet>
      <dgm:spPr/>
    </dgm:pt>
    <dgm:pt modelId="{2F9BD78C-D760-41E0-B7E0-42430EF3CFEF}" type="pres">
      <dgm:prSet presAssocID="{E9C1FEC3-28BB-47C0-A4EB-2EFCCEC69A11}" presName="hierChild2" presStyleCnt="0"/>
      <dgm:spPr/>
    </dgm:pt>
  </dgm:ptLst>
  <dgm:cxnLst>
    <dgm:cxn modelId="{6E4D130E-B55B-44FB-9909-0DFB305537AD}" srcId="{3942E552-4DD0-420E-920B-0203605AC050}" destId="{F731787B-145A-461B-8568-CBD9996971B4}" srcOrd="0" destOrd="0" parTransId="{B9F24DC9-A4A3-41EC-8780-850704C664F6}" sibTransId="{7B27122B-FF8B-48D2-8D6C-2D8B4C11A3FB}"/>
    <dgm:cxn modelId="{1B87B824-E16D-4E56-9002-0A82833C331C}" type="presOf" srcId="{3942E552-4DD0-420E-920B-0203605AC050}" destId="{4DA123CB-7BCB-4183-85D3-CBBFFAF88DEC}" srcOrd="0" destOrd="0" presId="urn:microsoft.com/office/officeart/2005/8/layout/hierarchy1"/>
    <dgm:cxn modelId="{F9DFAB45-9D1D-4C16-9053-352234E4B494}" type="presOf" srcId="{F731787B-145A-461B-8568-CBD9996971B4}" destId="{2B839707-E096-4943-A9CB-5F8922D514C6}" srcOrd="0" destOrd="0" presId="urn:microsoft.com/office/officeart/2005/8/layout/hierarchy1"/>
    <dgm:cxn modelId="{A6AB6268-3882-4DA9-BB14-DD96C3FEEEA4}" srcId="{3942E552-4DD0-420E-920B-0203605AC050}" destId="{EC6A31D0-197E-4972-8B52-E8C07FE3594F}" srcOrd="1" destOrd="0" parTransId="{8C6F34CF-1016-4825-966C-B2DCE2C5E481}" sibTransId="{1514DABB-5618-4F12-8AA5-D6C4E0E66091}"/>
    <dgm:cxn modelId="{0B424F75-BC1B-4C94-8836-FE8F9B9D3783}" srcId="{3942E552-4DD0-420E-920B-0203605AC050}" destId="{E9C1FEC3-28BB-47C0-A4EB-2EFCCEC69A11}" srcOrd="2" destOrd="0" parTransId="{29BB2D4B-67B2-49B4-A112-9931D1DDE83E}" sibTransId="{5623849B-DDEE-42B3-B629-2CD797263DD8}"/>
    <dgm:cxn modelId="{3098E38B-5F5D-46ED-8770-2583EB0A2BF6}" type="presOf" srcId="{EC6A31D0-197E-4972-8B52-E8C07FE3594F}" destId="{3F45392D-0385-46EE-B3F8-FA982D0C6B6B}" srcOrd="0" destOrd="0" presId="urn:microsoft.com/office/officeart/2005/8/layout/hierarchy1"/>
    <dgm:cxn modelId="{04B594DB-86F8-4F7B-8596-D39220DC5925}" type="presOf" srcId="{E9C1FEC3-28BB-47C0-A4EB-2EFCCEC69A11}" destId="{4C9E1FE5-BF6D-4734-9F9B-1B6A4E272996}" srcOrd="0" destOrd="0" presId="urn:microsoft.com/office/officeart/2005/8/layout/hierarchy1"/>
    <dgm:cxn modelId="{28D4E21C-8794-4081-B6F6-A623A9EE90B1}" type="presParOf" srcId="{4DA123CB-7BCB-4183-85D3-CBBFFAF88DEC}" destId="{61C4BAB5-6418-48D1-AD8F-7B9C5C706553}" srcOrd="0" destOrd="0" presId="urn:microsoft.com/office/officeart/2005/8/layout/hierarchy1"/>
    <dgm:cxn modelId="{D621F256-CA8B-4517-BED0-A75DE7EC80D6}" type="presParOf" srcId="{61C4BAB5-6418-48D1-AD8F-7B9C5C706553}" destId="{1D142E1D-933E-4727-B35F-401D63A0CB78}" srcOrd="0" destOrd="0" presId="urn:microsoft.com/office/officeart/2005/8/layout/hierarchy1"/>
    <dgm:cxn modelId="{9A972094-2977-4F42-BF2F-04E8A8392271}" type="presParOf" srcId="{1D142E1D-933E-4727-B35F-401D63A0CB78}" destId="{F8D1EA95-6BE7-4A95-A683-A22742C3B28B}" srcOrd="0" destOrd="0" presId="urn:microsoft.com/office/officeart/2005/8/layout/hierarchy1"/>
    <dgm:cxn modelId="{D34456B7-284E-4C3B-8CE0-FEB9D50494A4}" type="presParOf" srcId="{1D142E1D-933E-4727-B35F-401D63A0CB78}" destId="{2B839707-E096-4943-A9CB-5F8922D514C6}" srcOrd="1" destOrd="0" presId="urn:microsoft.com/office/officeart/2005/8/layout/hierarchy1"/>
    <dgm:cxn modelId="{1B23BC9A-26D9-4D9A-9880-F6488F156899}" type="presParOf" srcId="{61C4BAB5-6418-48D1-AD8F-7B9C5C706553}" destId="{20AAF6F0-1E5F-429D-99C5-DD829E3F3C8F}" srcOrd="1" destOrd="0" presId="urn:microsoft.com/office/officeart/2005/8/layout/hierarchy1"/>
    <dgm:cxn modelId="{4ECC1E68-D297-4D8D-B450-C8DA21188C7C}" type="presParOf" srcId="{4DA123CB-7BCB-4183-85D3-CBBFFAF88DEC}" destId="{3D805D87-3364-45AF-B927-7341298A1414}" srcOrd="1" destOrd="0" presId="urn:microsoft.com/office/officeart/2005/8/layout/hierarchy1"/>
    <dgm:cxn modelId="{F9222D14-2F96-4837-8EF3-49FA2AAD331F}" type="presParOf" srcId="{3D805D87-3364-45AF-B927-7341298A1414}" destId="{882D86AA-3BCA-465E-B2CD-F34825B8A53A}" srcOrd="0" destOrd="0" presId="urn:microsoft.com/office/officeart/2005/8/layout/hierarchy1"/>
    <dgm:cxn modelId="{7C3FD2CD-9EFD-4726-B793-935C42F3E1EE}" type="presParOf" srcId="{882D86AA-3BCA-465E-B2CD-F34825B8A53A}" destId="{01A2ECAD-A0F5-4B89-8531-2C8404DE1759}" srcOrd="0" destOrd="0" presId="urn:microsoft.com/office/officeart/2005/8/layout/hierarchy1"/>
    <dgm:cxn modelId="{FA040886-4531-40A1-9AFA-5606CB0BD900}" type="presParOf" srcId="{882D86AA-3BCA-465E-B2CD-F34825B8A53A}" destId="{3F45392D-0385-46EE-B3F8-FA982D0C6B6B}" srcOrd="1" destOrd="0" presId="urn:microsoft.com/office/officeart/2005/8/layout/hierarchy1"/>
    <dgm:cxn modelId="{282D05BA-AB40-4FAF-8DD4-4E92195CE80A}" type="presParOf" srcId="{3D805D87-3364-45AF-B927-7341298A1414}" destId="{60E899F3-9EF3-4474-A9A0-AF864E2AD0CE}" srcOrd="1" destOrd="0" presId="urn:microsoft.com/office/officeart/2005/8/layout/hierarchy1"/>
    <dgm:cxn modelId="{30CB4BB9-97F2-459E-AF78-E6122354E142}" type="presParOf" srcId="{4DA123CB-7BCB-4183-85D3-CBBFFAF88DEC}" destId="{2E912DB3-9B58-4B33-8624-6C6D6999F836}" srcOrd="2" destOrd="0" presId="urn:microsoft.com/office/officeart/2005/8/layout/hierarchy1"/>
    <dgm:cxn modelId="{1523C8A8-5A5B-4790-BDF7-37F8E8D9A54E}" type="presParOf" srcId="{2E912DB3-9B58-4B33-8624-6C6D6999F836}" destId="{11F72BE9-127A-4A94-9688-049B745386D8}" srcOrd="0" destOrd="0" presId="urn:microsoft.com/office/officeart/2005/8/layout/hierarchy1"/>
    <dgm:cxn modelId="{1059376B-AD32-40FD-8018-E8413D21A3D4}" type="presParOf" srcId="{11F72BE9-127A-4A94-9688-049B745386D8}" destId="{97D45C32-C510-415B-B09F-6438B5825F9E}" srcOrd="0" destOrd="0" presId="urn:microsoft.com/office/officeart/2005/8/layout/hierarchy1"/>
    <dgm:cxn modelId="{D433F017-1EBF-4AB9-89A8-B8BCFFCC985B}" type="presParOf" srcId="{11F72BE9-127A-4A94-9688-049B745386D8}" destId="{4C9E1FE5-BF6D-4734-9F9B-1B6A4E272996}" srcOrd="1" destOrd="0" presId="urn:microsoft.com/office/officeart/2005/8/layout/hierarchy1"/>
    <dgm:cxn modelId="{247BA6CB-A275-4FDB-928D-5F192059834A}" type="presParOf" srcId="{2E912DB3-9B58-4B33-8624-6C6D6999F836}" destId="{2F9BD78C-D760-41E0-B7E0-42430EF3CFEF}"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3942E552-4DD0-420E-920B-0203605AC050}" type="doc">
      <dgm:prSet loTypeId="urn:microsoft.com/office/officeart/2005/8/layout/hierarchy1" loCatId="hierarchy" qsTypeId="urn:microsoft.com/office/officeart/2005/8/quickstyle/simple1" qsCatId="simple" csTypeId="urn:microsoft.com/office/officeart/2005/8/colors/colorful2" csCatId="colorful" phldr="1"/>
      <dgm:spPr/>
      <dgm:t>
        <a:bodyPr/>
        <a:lstStyle/>
        <a:p>
          <a:endParaRPr lang="en-US"/>
        </a:p>
      </dgm:t>
    </dgm:pt>
    <dgm:pt modelId="{F731787B-145A-461B-8568-CBD9996971B4}">
      <dgm:prSet/>
      <dgm:spPr/>
      <dgm:t>
        <a:bodyPr/>
        <a:lstStyle/>
        <a:p>
          <a:r>
            <a:rPr lang="en-US" dirty="0"/>
            <a:t>1. Save lives by eliminating preventable kidney disease</a:t>
          </a:r>
        </a:p>
      </dgm:t>
    </dgm:pt>
    <dgm:pt modelId="{B9F24DC9-A4A3-41EC-8780-850704C664F6}" type="parTrans" cxnId="{6E4D130E-B55B-44FB-9909-0DFB305537AD}">
      <dgm:prSet/>
      <dgm:spPr/>
      <dgm:t>
        <a:bodyPr/>
        <a:lstStyle/>
        <a:p>
          <a:endParaRPr lang="en-US"/>
        </a:p>
      </dgm:t>
    </dgm:pt>
    <dgm:pt modelId="{7B27122B-FF8B-48D2-8D6C-2D8B4C11A3FB}" type="sibTrans" cxnId="{6E4D130E-B55B-44FB-9909-0DFB305537AD}">
      <dgm:prSet/>
      <dgm:spPr/>
      <dgm:t>
        <a:bodyPr/>
        <a:lstStyle/>
        <a:p>
          <a:endParaRPr lang="en-US"/>
        </a:p>
      </dgm:t>
    </dgm:pt>
    <dgm:pt modelId="{EC6A31D0-197E-4972-8B52-E8C07FE3594F}">
      <dgm:prSet/>
      <dgm:spPr/>
      <dgm:t>
        <a:bodyPr/>
        <a:lstStyle/>
        <a:p>
          <a:r>
            <a:rPr lang="en-US" dirty="0"/>
            <a:t>2.  Accelerate innovation to improve patient experience </a:t>
          </a:r>
        </a:p>
      </dgm:t>
    </dgm:pt>
    <dgm:pt modelId="{8C6F34CF-1016-4825-966C-B2DCE2C5E481}" type="parTrans" cxnId="{A6AB6268-3882-4DA9-BB14-DD96C3FEEEA4}">
      <dgm:prSet/>
      <dgm:spPr/>
      <dgm:t>
        <a:bodyPr/>
        <a:lstStyle/>
        <a:p>
          <a:endParaRPr lang="en-US"/>
        </a:p>
      </dgm:t>
    </dgm:pt>
    <dgm:pt modelId="{1514DABB-5618-4F12-8AA5-D6C4E0E66091}" type="sibTrans" cxnId="{A6AB6268-3882-4DA9-BB14-DD96C3FEEEA4}">
      <dgm:prSet/>
      <dgm:spPr/>
      <dgm:t>
        <a:bodyPr/>
        <a:lstStyle/>
        <a:p>
          <a:endParaRPr lang="en-US"/>
        </a:p>
      </dgm:t>
    </dgm:pt>
    <dgm:pt modelId="{E9C1FEC3-28BB-47C0-A4EB-2EFCCEC69A11}">
      <dgm:prSet/>
      <dgm:spPr/>
      <dgm:t>
        <a:bodyPr/>
        <a:lstStyle/>
        <a:p>
          <a:r>
            <a:rPr lang="en-US" dirty="0"/>
            <a:t>3.  Address  inequities in kidney care, dialysis, and transplantation.</a:t>
          </a:r>
        </a:p>
      </dgm:t>
    </dgm:pt>
    <dgm:pt modelId="{29BB2D4B-67B2-49B4-A112-9931D1DDE83E}" type="parTrans" cxnId="{0B424F75-BC1B-4C94-8836-FE8F9B9D3783}">
      <dgm:prSet/>
      <dgm:spPr/>
      <dgm:t>
        <a:bodyPr/>
        <a:lstStyle/>
        <a:p>
          <a:endParaRPr lang="en-US"/>
        </a:p>
      </dgm:t>
    </dgm:pt>
    <dgm:pt modelId="{5623849B-DDEE-42B3-B629-2CD797263DD8}" type="sibTrans" cxnId="{0B424F75-BC1B-4C94-8836-FE8F9B9D3783}">
      <dgm:prSet/>
      <dgm:spPr/>
      <dgm:t>
        <a:bodyPr/>
        <a:lstStyle/>
        <a:p>
          <a:endParaRPr lang="en-US"/>
        </a:p>
      </dgm:t>
    </dgm:pt>
    <dgm:pt modelId="{981D279A-F86A-4A7B-8DA9-40FF405F88B6}">
      <dgm:prSet/>
      <dgm:spPr/>
      <dgm:t>
        <a:bodyPr/>
        <a:lstStyle/>
        <a:p>
          <a:r>
            <a:rPr lang="en-US" dirty="0"/>
            <a:t>4. Enhance the lives of everyone with or at risk or affected by kidney disease.</a:t>
          </a:r>
        </a:p>
      </dgm:t>
    </dgm:pt>
    <dgm:pt modelId="{3C0A21AF-68C4-4968-AACC-A31642D752AF}" type="parTrans" cxnId="{D451D81D-5C0F-4EC0-8BBA-8E95E1EB6158}">
      <dgm:prSet/>
      <dgm:spPr/>
      <dgm:t>
        <a:bodyPr/>
        <a:lstStyle/>
        <a:p>
          <a:endParaRPr lang="en-US"/>
        </a:p>
      </dgm:t>
    </dgm:pt>
    <dgm:pt modelId="{BCCA08C9-4AE4-40AF-B82B-48234EE0BA8C}" type="sibTrans" cxnId="{D451D81D-5C0F-4EC0-8BBA-8E95E1EB6158}">
      <dgm:prSet/>
      <dgm:spPr/>
      <dgm:t>
        <a:bodyPr/>
        <a:lstStyle/>
        <a:p>
          <a:endParaRPr lang="en-US"/>
        </a:p>
      </dgm:t>
    </dgm:pt>
    <dgm:pt modelId="{4DA123CB-7BCB-4183-85D3-CBBFFAF88DEC}" type="pres">
      <dgm:prSet presAssocID="{3942E552-4DD0-420E-920B-0203605AC050}" presName="hierChild1" presStyleCnt="0">
        <dgm:presLayoutVars>
          <dgm:chPref val="1"/>
          <dgm:dir/>
          <dgm:animOne val="branch"/>
          <dgm:animLvl val="lvl"/>
          <dgm:resizeHandles/>
        </dgm:presLayoutVars>
      </dgm:prSet>
      <dgm:spPr/>
    </dgm:pt>
    <dgm:pt modelId="{61C4BAB5-6418-48D1-AD8F-7B9C5C706553}" type="pres">
      <dgm:prSet presAssocID="{F731787B-145A-461B-8568-CBD9996971B4}" presName="hierRoot1" presStyleCnt="0"/>
      <dgm:spPr/>
    </dgm:pt>
    <dgm:pt modelId="{1D142E1D-933E-4727-B35F-401D63A0CB78}" type="pres">
      <dgm:prSet presAssocID="{F731787B-145A-461B-8568-CBD9996971B4}" presName="composite" presStyleCnt="0"/>
      <dgm:spPr/>
    </dgm:pt>
    <dgm:pt modelId="{F8D1EA95-6BE7-4A95-A683-A22742C3B28B}" type="pres">
      <dgm:prSet presAssocID="{F731787B-145A-461B-8568-CBD9996971B4}" presName="background" presStyleLbl="node0" presStyleIdx="0" presStyleCnt="4"/>
      <dgm:spPr/>
    </dgm:pt>
    <dgm:pt modelId="{2B839707-E096-4943-A9CB-5F8922D514C6}" type="pres">
      <dgm:prSet presAssocID="{F731787B-145A-461B-8568-CBD9996971B4}" presName="text" presStyleLbl="fgAcc0" presStyleIdx="0" presStyleCnt="4">
        <dgm:presLayoutVars>
          <dgm:chPref val="3"/>
        </dgm:presLayoutVars>
      </dgm:prSet>
      <dgm:spPr/>
    </dgm:pt>
    <dgm:pt modelId="{20AAF6F0-1E5F-429D-99C5-DD829E3F3C8F}" type="pres">
      <dgm:prSet presAssocID="{F731787B-145A-461B-8568-CBD9996971B4}" presName="hierChild2" presStyleCnt="0"/>
      <dgm:spPr/>
    </dgm:pt>
    <dgm:pt modelId="{3D805D87-3364-45AF-B927-7341298A1414}" type="pres">
      <dgm:prSet presAssocID="{EC6A31D0-197E-4972-8B52-E8C07FE3594F}" presName="hierRoot1" presStyleCnt="0"/>
      <dgm:spPr/>
    </dgm:pt>
    <dgm:pt modelId="{882D86AA-3BCA-465E-B2CD-F34825B8A53A}" type="pres">
      <dgm:prSet presAssocID="{EC6A31D0-197E-4972-8B52-E8C07FE3594F}" presName="composite" presStyleCnt="0"/>
      <dgm:spPr/>
    </dgm:pt>
    <dgm:pt modelId="{01A2ECAD-A0F5-4B89-8531-2C8404DE1759}" type="pres">
      <dgm:prSet presAssocID="{EC6A31D0-197E-4972-8B52-E8C07FE3594F}" presName="background" presStyleLbl="node0" presStyleIdx="1" presStyleCnt="4"/>
      <dgm:spPr/>
    </dgm:pt>
    <dgm:pt modelId="{3F45392D-0385-46EE-B3F8-FA982D0C6B6B}" type="pres">
      <dgm:prSet presAssocID="{EC6A31D0-197E-4972-8B52-E8C07FE3594F}" presName="text" presStyleLbl="fgAcc0" presStyleIdx="1" presStyleCnt="4">
        <dgm:presLayoutVars>
          <dgm:chPref val="3"/>
        </dgm:presLayoutVars>
      </dgm:prSet>
      <dgm:spPr/>
    </dgm:pt>
    <dgm:pt modelId="{60E899F3-9EF3-4474-A9A0-AF864E2AD0CE}" type="pres">
      <dgm:prSet presAssocID="{EC6A31D0-197E-4972-8B52-E8C07FE3594F}" presName="hierChild2" presStyleCnt="0"/>
      <dgm:spPr/>
    </dgm:pt>
    <dgm:pt modelId="{2E912DB3-9B58-4B33-8624-6C6D6999F836}" type="pres">
      <dgm:prSet presAssocID="{E9C1FEC3-28BB-47C0-A4EB-2EFCCEC69A11}" presName="hierRoot1" presStyleCnt="0"/>
      <dgm:spPr/>
    </dgm:pt>
    <dgm:pt modelId="{11F72BE9-127A-4A94-9688-049B745386D8}" type="pres">
      <dgm:prSet presAssocID="{E9C1FEC3-28BB-47C0-A4EB-2EFCCEC69A11}" presName="composite" presStyleCnt="0"/>
      <dgm:spPr/>
    </dgm:pt>
    <dgm:pt modelId="{97D45C32-C510-415B-B09F-6438B5825F9E}" type="pres">
      <dgm:prSet presAssocID="{E9C1FEC3-28BB-47C0-A4EB-2EFCCEC69A11}" presName="background" presStyleLbl="node0" presStyleIdx="2" presStyleCnt="4"/>
      <dgm:spPr/>
    </dgm:pt>
    <dgm:pt modelId="{4C9E1FE5-BF6D-4734-9F9B-1B6A4E272996}" type="pres">
      <dgm:prSet presAssocID="{E9C1FEC3-28BB-47C0-A4EB-2EFCCEC69A11}" presName="text" presStyleLbl="fgAcc0" presStyleIdx="2" presStyleCnt="4">
        <dgm:presLayoutVars>
          <dgm:chPref val="3"/>
        </dgm:presLayoutVars>
      </dgm:prSet>
      <dgm:spPr/>
    </dgm:pt>
    <dgm:pt modelId="{2F9BD78C-D760-41E0-B7E0-42430EF3CFEF}" type="pres">
      <dgm:prSet presAssocID="{E9C1FEC3-28BB-47C0-A4EB-2EFCCEC69A11}" presName="hierChild2" presStyleCnt="0"/>
      <dgm:spPr/>
    </dgm:pt>
    <dgm:pt modelId="{9AB8544B-C05C-445D-8E8B-AAAF05498562}" type="pres">
      <dgm:prSet presAssocID="{981D279A-F86A-4A7B-8DA9-40FF405F88B6}" presName="hierRoot1" presStyleCnt="0"/>
      <dgm:spPr/>
    </dgm:pt>
    <dgm:pt modelId="{F981C17F-A6B4-4DEA-B5A1-1C1B39F747BA}" type="pres">
      <dgm:prSet presAssocID="{981D279A-F86A-4A7B-8DA9-40FF405F88B6}" presName="composite" presStyleCnt="0"/>
      <dgm:spPr/>
    </dgm:pt>
    <dgm:pt modelId="{9B304C69-9D99-4FF2-9A28-803C217DC35A}" type="pres">
      <dgm:prSet presAssocID="{981D279A-F86A-4A7B-8DA9-40FF405F88B6}" presName="background" presStyleLbl="node0" presStyleIdx="3" presStyleCnt="4"/>
      <dgm:spPr/>
    </dgm:pt>
    <dgm:pt modelId="{84D6E925-2234-4F0C-B6DF-3985CF91133C}" type="pres">
      <dgm:prSet presAssocID="{981D279A-F86A-4A7B-8DA9-40FF405F88B6}" presName="text" presStyleLbl="fgAcc0" presStyleIdx="3" presStyleCnt="4">
        <dgm:presLayoutVars>
          <dgm:chPref val="3"/>
        </dgm:presLayoutVars>
      </dgm:prSet>
      <dgm:spPr/>
    </dgm:pt>
    <dgm:pt modelId="{0F665C63-B40E-400C-8768-E8E41F859F3A}" type="pres">
      <dgm:prSet presAssocID="{981D279A-F86A-4A7B-8DA9-40FF405F88B6}" presName="hierChild2" presStyleCnt="0"/>
      <dgm:spPr/>
    </dgm:pt>
  </dgm:ptLst>
  <dgm:cxnLst>
    <dgm:cxn modelId="{6E4D130E-B55B-44FB-9909-0DFB305537AD}" srcId="{3942E552-4DD0-420E-920B-0203605AC050}" destId="{F731787B-145A-461B-8568-CBD9996971B4}" srcOrd="0" destOrd="0" parTransId="{B9F24DC9-A4A3-41EC-8780-850704C664F6}" sibTransId="{7B27122B-FF8B-48D2-8D6C-2D8B4C11A3FB}"/>
    <dgm:cxn modelId="{D451D81D-5C0F-4EC0-8BBA-8E95E1EB6158}" srcId="{3942E552-4DD0-420E-920B-0203605AC050}" destId="{981D279A-F86A-4A7B-8DA9-40FF405F88B6}" srcOrd="3" destOrd="0" parTransId="{3C0A21AF-68C4-4968-AACC-A31642D752AF}" sibTransId="{BCCA08C9-4AE4-40AF-B82B-48234EE0BA8C}"/>
    <dgm:cxn modelId="{1B87B824-E16D-4E56-9002-0A82833C331C}" type="presOf" srcId="{3942E552-4DD0-420E-920B-0203605AC050}" destId="{4DA123CB-7BCB-4183-85D3-CBBFFAF88DEC}" srcOrd="0" destOrd="0" presId="urn:microsoft.com/office/officeart/2005/8/layout/hierarchy1"/>
    <dgm:cxn modelId="{F9DFAB45-9D1D-4C16-9053-352234E4B494}" type="presOf" srcId="{F731787B-145A-461B-8568-CBD9996971B4}" destId="{2B839707-E096-4943-A9CB-5F8922D514C6}" srcOrd="0" destOrd="0" presId="urn:microsoft.com/office/officeart/2005/8/layout/hierarchy1"/>
    <dgm:cxn modelId="{A6AB6268-3882-4DA9-BB14-DD96C3FEEEA4}" srcId="{3942E552-4DD0-420E-920B-0203605AC050}" destId="{EC6A31D0-197E-4972-8B52-E8C07FE3594F}" srcOrd="1" destOrd="0" parTransId="{8C6F34CF-1016-4825-966C-B2DCE2C5E481}" sibTransId="{1514DABB-5618-4F12-8AA5-D6C4E0E66091}"/>
    <dgm:cxn modelId="{0B424F75-BC1B-4C94-8836-FE8F9B9D3783}" srcId="{3942E552-4DD0-420E-920B-0203605AC050}" destId="{E9C1FEC3-28BB-47C0-A4EB-2EFCCEC69A11}" srcOrd="2" destOrd="0" parTransId="{29BB2D4B-67B2-49B4-A112-9931D1DDE83E}" sibTransId="{5623849B-DDEE-42B3-B629-2CD797263DD8}"/>
    <dgm:cxn modelId="{3098E38B-5F5D-46ED-8770-2583EB0A2BF6}" type="presOf" srcId="{EC6A31D0-197E-4972-8B52-E8C07FE3594F}" destId="{3F45392D-0385-46EE-B3F8-FA982D0C6B6B}" srcOrd="0" destOrd="0" presId="urn:microsoft.com/office/officeart/2005/8/layout/hierarchy1"/>
    <dgm:cxn modelId="{686FEFC9-692D-41FC-8942-8BA69F9869AA}" type="presOf" srcId="{981D279A-F86A-4A7B-8DA9-40FF405F88B6}" destId="{84D6E925-2234-4F0C-B6DF-3985CF91133C}" srcOrd="0" destOrd="0" presId="urn:microsoft.com/office/officeart/2005/8/layout/hierarchy1"/>
    <dgm:cxn modelId="{04B594DB-86F8-4F7B-8596-D39220DC5925}" type="presOf" srcId="{E9C1FEC3-28BB-47C0-A4EB-2EFCCEC69A11}" destId="{4C9E1FE5-BF6D-4734-9F9B-1B6A4E272996}" srcOrd="0" destOrd="0" presId="urn:microsoft.com/office/officeart/2005/8/layout/hierarchy1"/>
    <dgm:cxn modelId="{28D4E21C-8794-4081-B6F6-A623A9EE90B1}" type="presParOf" srcId="{4DA123CB-7BCB-4183-85D3-CBBFFAF88DEC}" destId="{61C4BAB5-6418-48D1-AD8F-7B9C5C706553}" srcOrd="0" destOrd="0" presId="urn:microsoft.com/office/officeart/2005/8/layout/hierarchy1"/>
    <dgm:cxn modelId="{D621F256-CA8B-4517-BED0-A75DE7EC80D6}" type="presParOf" srcId="{61C4BAB5-6418-48D1-AD8F-7B9C5C706553}" destId="{1D142E1D-933E-4727-B35F-401D63A0CB78}" srcOrd="0" destOrd="0" presId="urn:microsoft.com/office/officeart/2005/8/layout/hierarchy1"/>
    <dgm:cxn modelId="{9A972094-2977-4F42-BF2F-04E8A8392271}" type="presParOf" srcId="{1D142E1D-933E-4727-B35F-401D63A0CB78}" destId="{F8D1EA95-6BE7-4A95-A683-A22742C3B28B}" srcOrd="0" destOrd="0" presId="urn:microsoft.com/office/officeart/2005/8/layout/hierarchy1"/>
    <dgm:cxn modelId="{D34456B7-284E-4C3B-8CE0-FEB9D50494A4}" type="presParOf" srcId="{1D142E1D-933E-4727-B35F-401D63A0CB78}" destId="{2B839707-E096-4943-A9CB-5F8922D514C6}" srcOrd="1" destOrd="0" presId="urn:microsoft.com/office/officeart/2005/8/layout/hierarchy1"/>
    <dgm:cxn modelId="{1B23BC9A-26D9-4D9A-9880-F6488F156899}" type="presParOf" srcId="{61C4BAB5-6418-48D1-AD8F-7B9C5C706553}" destId="{20AAF6F0-1E5F-429D-99C5-DD829E3F3C8F}" srcOrd="1" destOrd="0" presId="urn:microsoft.com/office/officeart/2005/8/layout/hierarchy1"/>
    <dgm:cxn modelId="{4ECC1E68-D297-4D8D-B450-C8DA21188C7C}" type="presParOf" srcId="{4DA123CB-7BCB-4183-85D3-CBBFFAF88DEC}" destId="{3D805D87-3364-45AF-B927-7341298A1414}" srcOrd="1" destOrd="0" presId="urn:microsoft.com/office/officeart/2005/8/layout/hierarchy1"/>
    <dgm:cxn modelId="{F9222D14-2F96-4837-8EF3-49FA2AAD331F}" type="presParOf" srcId="{3D805D87-3364-45AF-B927-7341298A1414}" destId="{882D86AA-3BCA-465E-B2CD-F34825B8A53A}" srcOrd="0" destOrd="0" presId="urn:microsoft.com/office/officeart/2005/8/layout/hierarchy1"/>
    <dgm:cxn modelId="{7C3FD2CD-9EFD-4726-B793-935C42F3E1EE}" type="presParOf" srcId="{882D86AA-3BCA-465E-B2CD-F34825B8A53A}" destId="{01A2ECAD-A0F5-4B89-8531-2C8404DE1759}" srcOrd="0" destOrd="0" presId="urn:microsoft.com/office/officeart/2005/8/layout/hierarchy1"/>
    <dgm:cxn modelId="{FA040886-4531-40A1-9AFA-5606CB0BD900}" type="presParOf" srcId="{882D86AA-3BCA-465E-B2CD-F34825B8A53A}" destId="{3F45392D-0385-46EE-B3F8-FA982D0C6B6B}" srcOrd="1" destOrd="0" presId="urn:microsoft.com/office/officeart/2005/8/layout/hierarchy1"/>
    <dgm:cxn modelId="{282D05BA-AB40-4FAF-8DD4-4E92195CE80A}" type="presParOf" srcId="{3D805D87-3364-45AF-B927-7341298A1414}" destId="{60E899F3-9EF3-4474-A9A0-AF864E2AD0CE}" srcOrd="1" destOrd="0" presId="urn:microsoft.com/office/officeart/2005/8/layout/hierarchy1"/>
    <dgm:cxn modelId="{30CB4BB9-97F2-459E-AF78-E6122354E142}" type="presParOf" srcId="{4DA123CB-7BCB-4183-85D3-CBBFFAF88DEC}" destId="{2E912DB3-9B58-4B33-8624-6C6D6999F836}" srcOrd="2" destOrd="0" presId="urn:microsoft.com/office/officeart/2005/8/layout/hierarchy1"/>
    <dgm:cxn modelId="{1523C8A8-5A5B-4790-BDF7-37F8E8D9A54E}" type="presParOf" srcId="{2E912DB3-9B58-4B33-8624-6C6D6999F836}" destId="{11F72BE9-127A-4A94-9688-049B745386D8}" srcOrd="0" destOrd="0" presId="urn:microsoft.com/office/officeart/2005/8/layout/hierarchy1"/>
    <dgm:cxn modelId="{1059376B-AD32-40FD-8018-E8413D21A3D4}" type="presParOf" srcId="{11F72BE9-127A-4A94-9688-049B745386D8}" destId="{97D45C32-C510-415B-B09F-6438B5825F9E}" srcOrd="0" destOrd="0" presId="urn:microsoft.com/office/officeart/2005/8/layout/hierarchy1"/>
    <dgm:cxn modelId="{D433F017-1EBF-4AB9-89A8-B8BCFFCC985B}" type="presParOf" srcId="{11F72BE9-127A-4A94-9688-049B745386D8}" destId="{4C9E1FE5-BF6D-4734-9F9B-1B6A4E272996}" srcOrd="1" destOrd="0" presId="urn:microsoft.com/office/officeart/2005/8/layout/hierarchy1"/>
    <dgm:cxn modelId="{247BA6CB-A275-4FDB-928D-5F192059834A}" type="presParOf" srcId="{2E912DB3-9B58-4B33-8624-6C6D6999F836}" destId="{2F9BD78C-D760-41E0-B7E0-42430EF3CFEF}" srcOrd="1" destOrd="0" presId="urn:microsoft.com/office/officeart/2005/8/layout/hierarchy1"/>
    <dgm:cxn modelId="{F9E5F751-BAC4-479E-8891-30C1C846020B}" type="presParOf" srcId="{4DA123CB-7BCB-4183-85D3-CBBFFAF88DEC}" destId="{9AB8544B-C05C-445D-8E8B-AAAF05498562}" srcOrd="3" destOrd="0" presId="urn:microsoft.com/office/officeart/2005/8/layout/hierarchy1"/>
    <dgm:cxn modelId="{56EE7B2F-A4F8-4ED7-89BF-E4551896ADE5}" type="presParOf" srcId="{9AB8544B-C05C-445D-8E8B-AAAF05498562}" destId="{F981C17F-A6B4-4DEA-B5A1-1C1B39F747BA}" srcOrd="0" destOrd="0" presId="urn:microsoft.com/office/officeart/2005/8/layout/hierarchy1"/>
    <dgm:cxn modelId="{66174F07-37A2-4506-A0C0-44B7F0A166F1}" type="presParOf" srcId="{F981C17F-A6B4-4DEA-B5A1-1C1B39F747BA}" destId="{9B304C69-9D99-4FF2-9A28-803C217DC35A}" srcOrd="0" destOrd="0" presId="urn:microsoft.com/office/officeart/2005/8/layout/hierarchy1"/>
    <dgm:cxn modelId="{317BC574-DECE-4B0C-8564-569CBB02411D}" type="presParOf" srcId="{F981C17F-A6B4-4DEA-B5A1-1C1B39F747BA}" destId="{84D6E925-2234-4F0C-B6DF-3985CF91133C}" srcOrd="1" destOrd="0" presId="urn:microsoft.com/office/officeart/2005/8/layout/hierarchy1"/>
    <dgm:cxn modelId="{CC37049F-1BD7-4A24-B29B-D00CFD4A472E}" type="presParOf" srcId="{9AB8544B-C05C-445D-8E8B-AAAF05498562}" destId="{0F665C63-B40E-400C-8768-E8E41F859F3A}"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3942E552-4DD0-420E-920B-0203605AC050}" type="doc">
      <dgm:prSet loTypeId="urn:microsoft.com/office/officeart/2005/8/layout/hierarchy1" loCatId="hierarchy" qsTypeId="urn:microsoft.com/office/officeart/2005/8/quickstyle/simple1" qsCatId="simple" csTypeId="urn:microsoft.com/office/officeart/2005/8/colors/colorful2" csCatId="colorful" phldr="1"/>
      <dgm:spPr/>
      <dgm:t>
        <a:bodyPr/>
        <a:lstStyle/>
        <a:p>
          <a:endParaRPr lang="en-US"/>
        </a:p>
      </dgm:t>
    </dgm:pt>
    <dgm:pt modelId="{F731787B-145A-461B-8568-CBD9996971B4}">
      <dgm:prSet/>
      <dgm:spPr/>
      <dgm:t>
        <a:bodyPr/>
        <a:lstStyle/>
        <a:p>
          <a:r>
            <a:rPr lang="en-US" dirty="0"/>
            <a:t>1. The NKF supports medical research, conducts public education, provides free health screenings.</a:t>
          </a:r>
        </a:p>
        <a:p>
          <a:r>
            <a:rPr lang="en-US" dirty="0"/>
            <a:t>2. March = National Kidney Month</a:t>
          </a:r>
        </a:p>
      </dgm:t>
    </dgm:pt>
    <dgm:pt modelId="{B9F24DC9-A4A3-41EC-8780-850704C664F6}" type="parTrans" cxnId="{6E4D130E-B55B-44FB-9909-0DFB305537AD}">
      <dgm:prSet/>
      <dgm:spPr/>
      <dgm:t>
        <a:bodyPr/>
        <a:lstStyle/>
        <a:p>
          <a:endParaRPr lang="en-US"/>
        </a:p>
      </dgm:t>
    </dgm:pt>
    <dgm:pt modelId="{7B27122B-FF8B-48D2-8D6C-2D8B4C11A3FB}" type="sibTrans" cxnId="{6E4D130E-B55B-44FB-9909-0DFB305537AD}">
      <dgm:prSet/>
      <dgm:spPr/>
      <dgm:t>
        <a:bodyPr/>
        <a:lstStyle/>
        <a:p>
          <a:endParaRPr lang="en-US"/>
        </a:p>
      </dgm:t>
    </dgm:pt>
    <dgm:pt modelId="{EC6A31D0-197E-4972-8B52-E8C07FE3594F}">
      <dgm:prSet/>
      <dgm:spPr/>
      <dgm:t>
        <a:bodyPr/>
        <a:lstStyle/>
        <a:p>
          <a:r>
            <a:rPr lang="en-US" dirty="0"/>
            <a:t>3.  World Kidney Day, March 14, 2024 </a:t>
          </a:r>
        </a:p>
        <a:p>
          <a:r>
            <a:rPr lang="en-US" dirty="0"/>
            <a:t>4. Community support - offers emergency financial assistance to low-income dialysis and transplant patients to help with emergent, daily living needs, transportation, electricity, groceries, medical equipment, etc.</a:t>
          </a:r>
        </a:p>
      </dgm:t>
    </dgm:pt>
    <dgm:pt modelId="{8C6F34CF-1016-4825-966C-B2DCE2C5E481}" type="parTrans" cxnId="{A6AB6268-3882-4DA9-BB14-DD96C3FEEEA4}">
      <dgm:prSet/>
      <dgm:spPr/>
      <dgm:t>
        <a:bodyPr/>
        <a:lstStyle/>
        <a:p>
          <a:endParaRPr lang="en-US"/>
        </a:p>
      </dgm:t>
    </dgm:pt>
    <dgm:pt modelId="{1514DABB-5618-4F12-8AA5-D6C4E0E66091}" type="sibTrans" cxnId="{A6AB6268-3882-4DA9-BB14-DD96C3FEEEA4}">
      <dgm:prSet/>
      <dgm:spPr/>
      <dgm:t>
        <a:bodyPr/>
        <a:lstStyle/>
        <a:p>
          <a:endParaRPr lang="en-US"/>
        </a:p>
      </dgm:t>
    </dgm:pt>
    <dgm:pt modelId="{4DA123CB-7BCB-4183-85D3-CBBFFAF88DEC}" type="pres">
      <dgm:prSet presAssocID="{3942E552-4DD0-420E-920B-0203605AC050}" presName="hierChild1" presStyleCnt="0">
        <dgm:presLayoutVars>
          <dgm:chPref val="1"/>
          <dgm:dir/>
          <dgm:animOne val="branch"/>
          <dgm:animLvl val="lvl"/>
          <dgm:resizeHandles/>
        </dgm:presLayoutVars>
      </dgm:prSet>
      <dgm:spPr/>
    </dgm:pt>
    <dgm:pt modelId="{61C4BAB5-6418-48D1-AD8F-7B9C5C706553}" type="pres">
      <dgm:prSet presAssocID="{F731787B-145A-461B-8568-CBD9996971B4}" presName="hierRoot1" presStyleCnt="0"/>
      <dgm:spPr/>
    </dgm:pt>
    <dgm:pt modelId="{1D142E1D-933E-4727-B35F-401D63A0CB78}" type="pres">
      <dgm:prSet presAssocID="{F731787B-145A-461B-8568-CBD9996971B4}" presName="composite" presStyleCnt="0"/>
      <dgm:spPr/>
    </dgm:pt>
    <dgm:pt modelId="{F8D1EA95-6BE7-4A95-A683-A22742C3B28B}" type="pres">
      <dgm:prSet presAssocID="{F731787B-145A-461B-8568-CBD9996971B4}" presName="background" presStyleLbl="node0" presStyleIdx="0" presStyleCnt="2"/>
      <dgm:spPr/>
    </dgm:pt>
    <dgm:pt modelId="{2B839707-E096-4943-A9CB-5F8922D514C6}" type="pres">
      <dgm:prSet presAssocID="{F731787B-145A-461B-8568-CBD9996971B4}" presName="text" presStyleLbl="fgAcc0" presStyleIdx="0" presStyleCnt="2">
        <dgm:presLayoutVars>
          <dgm:chPref val="3"/>
        </dgm:presLayoutVars>
      </dgm:prSet>
      <dgm:spPr/>
    </dgm:pt>
    <dgm:pt modelId="{20AAF6F0-1E5F-429D-99C5-DD829E3F3C8F}" type="pres">
      <dgm:prSet presAssocID="{F731787B-145A-461B-8568-CBD9996971B4}" presName="hierChild2" presStyleCnt="0"/>
      <dgm:spPr/>
    </dgm:pt>
    <dgm:pt modelId="{3D805D87-3364-45AF-B927-7341298A1414}" type="pres">
      <dgm:prSet presAssocID="{EC6A31D0-197E-4972-8B52-E8C07FE3594F}" presName="hierRoot1" presStyleCnt="0"/>
      <dgm:spPr/>
    </dgm:pt>
    <dgm:pt modelId="{882D86AA-3BCA-465E-B2CD-F34825B8A53A}" type="pres">
      <dgm:prSet presAssocID="{EC6A31D0-197E-4972-8B52-E8C07FE3594F}" presName="composite" presStyleCnt="0"/>
      <dgm:spPr/>
    </dgm:pt>
    <dgm:pt modelId="{01A2ECAD-A0F5-4B89-8531-2C8404DE1759}" type="pres">
      <dgm:prSet presAssocID="{EC6A31D0-197E-4972-8B52-E8C07FE3594F}" presName="background" presStyleLbl="node0" presStyleIdx="1" presStyleCnt="2"/>
      <dgm:spPr/>
    </dgm:pt>
    <dgm:pt modelId="{3F45392D-0385-46EE-B3F8-FA982D0C6B6B}" type="pres">
      <dgm:prSet presAssocID="{EC6A31D0-197E-4972-8B52-E8C07FE3594F}" presName="text" presStyleLbl="fgAcc0" presStyleIdx="1" presStyleCnt="2">
        <dgm:presLayoutVars>
          <dgm:chPref val="3"/>
        </dgm:presLayoutVars>
      </dgm:prSet>
      <dgm:spPr/>
    </dgm:pt>
    <dgm:pt modelId="{60E899F3-9EF3-4474-A9A0-AF864E2AD0CE}" type="pres">
      <dgm:prSet presAssocID="{EC6A31D0-197E-4972-8B52-E8C07FE3594F}" presName="hierChild2" presStyleCnt="0"/>
      <dgm:spPr/>
    </dgm:pt>
  </dgm:ptLst>
  <dgm:cxnLst>
    <dgm:cxn modelId="{6E4D130E-B55B-44FB-9909-0DFB305537AD}" srcId="{3942E552-4DD0-420E-920B-0203605AC050}" destId="{F731787B-145A-461B-8568-CBD9996971B4}" srcOrd="0" destOrd="0" parTransId="{B9F24DC9-A4A3-41EC-8780-850704C664F6}" sibTransId="{7B27122B-FF8B-48D2-8D6C-2D8B4C11A3FB}"/>
    <dgm:cxn modelId="{1B87B824-E16D-4E56-9002-0A82833C331C}" type="presOf" srcId="{3942E552-4DD0-420E-920B-0203605AC050}" destId="{4DA123CB-7BCB-4183-85D3-CBBFFAF88DEC}" srcOrd="0" destOrd="0" presId="urn:microsoft.com/office/officeart/2005/8/layout/hierarchy1"/>
    <dgm:cxn modelId="{F9DFAB45-9D1D-4C16-9053-352234E4B494}" type="presOf" srcId="{F731787B-145A-461B-8568-CBD9996971B4}" destId="{2B839707-E096-4943-A9CB-5F8922D514C6}" srcOrd="0" destOrd="0" presId="urn:microsoft.com/office/officeart/2005/8/layout/hierarchy1"/>
    <dgm:cxn modelId="{A6AB6268-3882-4DA9-BB14-DD96C3FEEEA4}" srcId="{3942E552-4DD0-420E-920B-0203605AC050}" destId="{EC6A31D0-197E-4972-8B52-E8C07FE3594F}" srcOrd="1" destOrd="0" parTransId="{8C6F34CF-1016-4825-966C-B2DCE2C5E481}" sibTransId="{1514DABB-5618-4F12-8AA5-D6C4E0E66091}"/>
    <dgm:cxn modelId="{3098E38B-5F5D-46ED-8770-2583EB0A2BF6}" type="presOf" srcId="{EC6A31D0-197E-4972-8B52-E8C07FE3594F}" destId="{3F45392D-0385-46EE-B3F8-FA982D0C6B6B}" srcOrd="0" destOrd="0" presId="urn:microsoft.com/office/officeart/2005/8/layout/hierarchy1"/>
    <dgm:cxn modelId="{28D4E21C-8794-4081-B6F6-A623A9EE90B1}" type="presParOf" srcId="{4DA123CB-7BCB-4183-85D3-CBBFFAF88DEC}" destId="{61C4BAB5-6418-48D1-AD8F-7B9C5C706553}" srcOrd="0" destOrd="0" presId="urn:microsoft.com/office/officeart/2005/8/layout/hierarchy1"/>
    <dgm:cxn modelId="{D621F256-CA8B-4517-BED0-A75DE7EC80D6}" type="presParOf" srcId="{61C4BAB5-6418-48D1-AD8F-7B9C5C706553}" destId="{1D142E1D-933E-4727-B35F-401D63A0CB78}" srcOrd="0" destOrd="0" presId="urn:microsoft.com/office/officeart/2005/8/layout/hierarchy1"/>
    <dgm:cxn modelId="{9A972094-2977-4F42-BF2F-04E8A8392271}" type="presParOf" srcId="{1D142E1D-933E-4727-B35F-401D63A0CB78}" destId="{F8D1EA95-6BE7-4A95-A683-A22742C3B28B}" srcOrd="0" destOrd="0" presId="urn:microsoft.com/office/officeart/2005/8/layout/hierarchy1"/>
    <dgm:cxn modelId="{D34456B7-284E-4C3B-8CE0-FEB9D50494A4}" type="presParOf" srcId="{1D142E1D-933E-4727-B35F-401D63A0CB78}" destId="{2B839707-E096-4943-A9CB-5F8922D514C6}" srcOrd="1" destOrd="0" presId="urn:microsoft.com/office/officeart/2005/8/layout/hierarchy1"/>
    <dgm:cxn modelId="{1B23BC9A-26D9-4D9A-9880-F6488F156899}" type="presParOf" srcId="{61C4BAB5-6418-48D1-AD8F-7B9C5C706553}" destId="{20AAF6F0-1E5F-429D-99C5-DD829E3F3C8F}" srcOrd="1" destOrd="0" presId="urn:microsoft.com/office/officeart/2005/8/layout/hierarchy1"/>
    <dgm:cxn modelId="{4ECC1E68-D297-4D8D-B450-C8DA21188C7C}" type="presParOf" srcId="{4DA123CB-7BCB-4183-85D3-CBBFFAF88DEC}" destId="{3D805D87-3364-45AF-B927-7341298A1414}" srcOrd="1" destOrd="0" presId="urn:microsoft.com/office/officeart/2005/8/layout/hierarchy1"/>
    <dgm:cxn modelId="{F9222D14-2F96-4837-8EF3-49FA2AAD331F}" type="presParOf" srcId="{3D805D87-3364-45AF-B927-7341298A1414}" destId="{882D86AA-3BCA-465E-B2CD-F34825B8A53A}" srcOrd="0" destOrd="0" presId="urn:microsoft.com/office/officeart/2005/8/layout/hierarchy1"/>
    <dgm:cxn modelId="{7C3FD2CD-9EFD-4726-B793-935C42F3E1EE}" type="presParOf" srcId="{882D86AA-3BCA-465E-B2CD-F34825B8A53A}" destId="{01A2ECAD-A0F5-4B89-8531-2C8404DE1759}" srcOrd="0" destOrd="0" presId="urn:microsoft.com/office/officeart/2005/8/layout/hierarchy1"/>
    <dgm:cxn modelId="{FA040886-4531-40A1-9AFA-5606CB0BD900}" type="presParOf" srcId="{882D86AA-3BCA-465E-B2CD-F34825B8A53A}" destId="{3F45392D-0385-46EE-B3F8-FA982D0C6B6B}" srcOrd="1" destOrd="0" presId="urn:microsoft.com/office/officeart/2005/8/layout/hierarchy1"/>
    <dgm:cxn modelId="{282D05BA-AB40-4FAF-8DD4-4E92195CE80A}" type="presParOf" srcId="{3D805D87-3364-45AF-B927-7341298A1414}" destId="{60E899F3-9EF3-4474-A9A0-AF864E2AD0CE}"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CE68D16D-7CC0-4395-988C-CEFB62F6D15B}" type="doc">
      <dgm:prSet loTypeId="urn:microsoft.com/office/officeart/2016/7/layout/HorizontalActionList" loCatId="List" qsTypeId="urn:microsoft.com/office/officeart/2005/8/quickstyle/simple1" qsCatId="simple" csTypeId="urn:microsoft.com/office/officeart/2005/8/colors/accent1_2" csCatId="accent1" phldr="1"/>
      <dgm:spPr/>
      <dgm:t>
        <a:bodyPr/>
        <a:lstStyle/>
        <a:p>
          <a:endParaRPr lang="en-US"/>
        </a:p>
      </dgm:t>
    </dgm:pt>
    <dgm:pt modelId="{34D435E7-9C22-43F6-BCE2-89531B781D2E}">
      <dgm:prSet/>
      <dgm:spPr/>
      <dgm:t>
        <a:bodyPr/>
        <a:lstStyle/>
        <a:p>
          <a:r>
            <a:rPr lang="en-US" dirty="0"/>
            <a:t>Improving</a:t>
          </a:r>
        </a:p>
      </dgm:t>
    </dgm:pt>
    <dgm:pt modelId="{42887BF5-A057-43E9-BD09-C6913F7126AE}" type="parTrans" cxnId="{98D433FE-F2F6-4D3E-9947-5EB3820E764D}">
      <dgm:prSet/>
      <dgm:spPr/>
      <dgm:t>
        <a:bodyPr/>
        <a:lstStyle/>
        <a:p>
          <a:endParaRPr lang="en-US"/>
        </a:p>
      </dgm:t>
    </dgm:pt>
    <dgm:pt modelId="{15D8C300-C955-4043-9985-BB521AFA8E0F}" type="sibTrans" cxnId="{98D433FE-F2F6-4D3E-9947-5EB3820E764D}">
      <dgm:prSet/>
      <dgm:spPr/>
      <dgm:t>
        <a:bodyPr/>
        <a:lstStyle/>
        <a:p>
          <a:endParaRPr lang="en-US"/>
        </a:p>
      </dgm:t>
    </dgm:pt>
    <dgm:pt modelId="{B495EA80-E38A-4187-BAEE-537F4440FAB0}">
      <dgm:prSet/>
      <dgm:spPr/>
      <dgm:t>
        <a:bodyPr/>
        <a:lstStyle/>
        <a:p>
          <a:r>
            <a:rPr lang="en-US"/>
            <a:t>Improving CKD diagnosis and early treatment to delay kidney failure</a:t>
          </a:r>
        </a:p>
      </dgm:t>
    </dgm:pt>
    <dgm:pt modelId="{43CE1F19-22CE-45F3-9B71-511BC197A8BB}" type="parTrans" cxnId="{3628B51B-F33D-44A5-9BAF-5D9004F6A16D}">
      <dgm:prSet/>
      <dgm:spPr/>
      <dgm:t>
        <a:bodyPr/>
        <a:lstStyle/>
        <a:p>
          <a:endParaRPr lang="en-US"/>
        </a:p>
      </dgm:t>
    </dgm:pt>
    <dgm:pt modelId="{75F159EF-7312-419A-A21B-0420B7BEE879}" type="sibTrans" cxnId="{3628B51B-F33D-44A5-9BAF-5D9004F6A16D}">
      <dgm:prSet/>
      <dgm:spPr/>
      <dgm:t>
        <a:bodyPr/>
        <a:lstStyle/>
        <a:p>
          <a:endParaRPr lang="en-US"/>
        </a:p>
      </dgm:t>
    </dgm:pt>
    <dgm:pt modelId="{D20C826C-151C-4962-8B7E-CC9A4C652824}">
      <dgm:prSet/>
      <dgm:spPr/>
      <dgm:t>
        <a:bodyPr/>
        <a:lstStyle/>
        <a:p>
          <a:r>
            <a:rPr lang="en-US"/>
            <a:t>Increasing</a:t>
          </a:r>
        </a:p>
      </dgm:t>
    </dgm:pt>
    <dgm:pt modelId="{0F436503-582B-4C25-B40B-1DDCC0698D08}" type="parTrans" cxnId="{C838FC5B-F34A-40B6-A292-C0871D35F2E0}">
      <dgm:prSet/>
      <dgm:spPr/>
      <dgm:t>
        <a:bodyPr/>
        <a:lstStyle/>
        <a:p>
          <a:endParaRPr lang="en-US"/>
        </a:p>
      </dgm:t>
    </dgm:pt>
    <dgm:pt modelId="{7F80480C-A67C-4F3F-A8E7-63307A39279B}" type="sibTrans" cxnId="{C838FC5B-F34A-40B6-A292-C0871D35F2E0}">
      <dgm:prSet/>
      <dgm:spPr/>
      <dgm:t>
        <a:bodyPr/>
        <a:lstStyle/>
        <a:p>
          <a:endParaRPr lang="en-US"/>
        </a:p>
      </dgm:t>
    </dgm:pt>
    <dgm:pt modelId="{8F1DA7DC-EBCC-43FB-88A7-249141B4FBA2}">
      <dgm:prSet/>
      <dgm:spPr/>
      <dgm:t>
        <a:bodyPr/>
        <a:lstStyle/>
        <a:p>
          <a:r>
            <a:rPr lang="en-US" dirty="0"/>
            <a:t>Increasing access to Home Dialysis for diverse populations</a:t>
          </a:r>
        </a:p>
      </dgm:t>
    </dgm:pt>
    <dgm:pt modelId="{D130FD74-CB27-41AF-A3A4-F3BF8CE4D3E0}" type="parTrans" cxnId="{B1405B1D-BE37-41EE-9A95-AE889F2AB872}">
      <dgm:prSet/>
      <dgm:spPr/>
      <dgm:t>
        <a:bodyPr/>
        <a:lstStyle/>
        <a:p>
          <a:endParaRPr lang="en-US"/>
        </a:p>
      </dgm:t>
    </dgm:pt>
    <dgm:pt modelId="{80C64DD8-53B3-4FF6-BF9C-1E03421FEE92}" type="sibTrans" cxnId="{B1405B1D-BE37-41EE-9A95-AE889F2AB872}">
      <dgm:prSet/>
      <dgm:spPr/>
      <dgm:t>
        <a:bodyPr/>
        <a:lstStyle/>
        <a:p>
          <a:endParaRPr lang="en-US"/>
        </a:p>
      </dgm:t>
    </dgm:pt>
    <dgm:pt modelId="{022B14A8-C8C9-4B02-9943-F371CD6DCB4A}">
      <dgm:prSet/>
      <dgm:spPr/>
      <dgm:t>
        <a:bodyPr/>
        <a:lstStyle/>
        <a:p>
          <a:r>
            <a:rPr lang="en-US" dirty="0"/>
            <a:t>Eliminating</a:t>
          </a:r>
        </a:p>
      </dgm:t>
    </dgm:pt>
    <dgm:pt modelId="{57CB4700-1BB6-48F8-8826-59327FBDE213}" type="parTrans" cxnId="{0953AC7B-EF6F-4791-8A74-8B7E97040611}">
      <dgm:prSet/>
      <dgm:spPr/>
      <dgm:t>
        <a:bodyPr/>
        <a:lstStyle/>
        <a:p>
          <a:endParaRPr lang="en-US"/>
        </a:p>
      </dgm:t>
    </dgm:pt>
    <dgm:pt modelId="{49EB86A1-DCA8-42B1-BA05-E6426739A505}" type="sibTrans" cxnId="{0953AC7B-EF6F-4791-8A74-8B7E97040611}">
      <dgm:prSet/>
      <dgm:spPr/>
      <dgm:t>
        <a:bodyPr/>
        <a:lstStyle/>
        <a:p>
          <a:endParaRPr lang="en-US"/>
        </a:p>
      </dgm:t>
    </dgm:pt>
    <dgm:pt modelId="{30039D67-BEA5-47F5-9FAA-364B0221DBBC}">
      <dgm:prSet/>
      <dgm:spPr/>
      <dgm:t>
        <a:bodyPr/>
        <a:lstStyle/>
        <a:p>
          <a:r>
            <a:rPr lang="en-US" dirty="0"/>
            <a:t>Eliminating racial and ethnic disparities in access to Transplantation</a:t>
          </a:r>
        </a:p>
      </dgm:t>
    </dgm:pt>
    <dgm:pt modelId="{F03B1919-EE06-49F4-A386-6A4C2CE1DF17}" type="parTrans" cxnId="{D9FE5529-CE1D-4797-B186-78F6F4EA4912}">
      <dgm:prSet/>
      <dgm:spPr/>
      <dgm:t>
        <a:bodyPr/>
        <a:lstStyle/>
        <a:p>
          <a:endParaRPr lang="en-US"/>
        </a:p>
      </dgm:t>
    </dgm:pt>
    <dgm:pt modelId="{FAA5FD1F-5368-4C81-8128-EBA888ED3330}" type="sibTrans" cxnId="{D9FE5529-CE1D-4797-B186-78F6F4EA4912}">
      <dgm:prSet/>
      <dgm:spPr/>
      <dgm:t>
        <a:bodyPr/>
        <a:lstStyle/>
        <a:p>
          <a:endParaRPr lang="en-US"/>
        </a:p>
      </dgm:t>
    </dgm:pt>
    <dgm:pt modelId="{A0C2A5B5-3190-4E85-9750-0DD51429A164}">
      <dgm:prSet/>
      <dgm:spPr/>
      <dgm:t>
        <a:bodyPr/>
        <a:lstStyle/>
        <a:p>
          <a:r>
            <a:rPr lang="en-US"/>
            <a:t>Reducing</a:t>
          </a:r>
        </a:p>
      </dgm:t>
    </dgm:pt>
    <dgm:pt modelId="{BDB0B8F1-FBB1-4D63-BFAB-8ED27F8C9055}" type="parTrans" cxnId="{FFBD7086-F6ED-49BD-8A4C-7E8F6D1AB127}">
      <dgm:prSet/>
      <dgm:spPr/>
      <dgm:t>
        <a:bodyPr/>
        <a:lstStyle/>
        <a:p>
          <a:endParaRPr lang="en-US"/>
        </a:p>
      </dgm:t>
    </dgm:pt>
    <dgm:pt modelId="{C054CDCD-8BDF-4BD8-9452-3269AB5CE015}" type="sibTrans" cxnId="{FFBD7086-F6ED-49BD-8A4C-7E8F6D1AB127}">
      <dgm:prSet/>
      <dgm:spPr/>
      <dgm:t>
        <a:bodyPr/>
        <a:lstStyle/>
        <a:p>
          <a:endParaRPr lang="en-US"/>
        </a:p>
      </dgm:t>
    </dgm:pt>
    <dgm:pt modelId="{128CCD43-C866-4F24-9FC1-F7F4195A8E06}">
      <dgm:prSet/>
      <dgm:spPr/>
      <dgm:t>
        <a:bodyPr/>
        <a:lstStyle/>
        <a:p>
          <a:r>
            <a:rPr lang="en-US"/>
            <a:t>Reducing out of pocket costs for kidney transplantation</a:t>
          </a:r>
        </a:p>
      </dgm:t>
    </dgm:pt>
    <dgm:pt modelId="{FC19AFCE-73A2-4A87-BA22-B85D993F87FB}" type="parTrans" cxnId="{8F94CC62-DEDF-41B1-8A39-725A7FF87F19}">
      <dgm:prSet/>
      <dgm:spPr/>
      <dgm:t>
        <a:bodyPr/>
        <a:lstStyle/>
        <a:p>
          <a:endParaRPr lang="en-US"/>
        </a:p>
      </dgm:t>
    </dgm:pt>
    <dgm:pt modelId="{E49FDAC5-6D87-4707-A758-FD3036DEDEC6}" type="sibTrans" cxnId="{8F94CC62-DEDF-41B1-8A39-725A7FF87F19}">
      <dgm:prSet/>
      <dgm:spPr/>
      <dgm:t>
        <a:bodyPr/>
        <a:lstStyle/>
        <a:p>
          <a:endParaRPr lang="en-US"/>
        </a:p>
      </dgm:t>
    </dgm:pt>
    <dgm:pt modelId="{4CD1B43C-F9EF-413F-80FC-EB8E50AE8886}" type="pres">
      <dgm:prSet presAssocID="{CE68D16D-7CC0-4395-988C-CEFB62F6D15B}" presName="Name0" presStyleCnt="0">
        <dgm:presLayoutVars>
          <dgm:dir/>
          <dgm:animLvl val="lvl"/>
          <dgm:resizeHandles val="exact"/>
        </dgm:presLayoutVars>
      </dgm:prSet>
      <dgm:spPr/>
    </dgm:pt>
    <dgm:pt modelId="{739704FA-FCC6-479B-8DD6-4D4021FB5709}" type="pres">
      <dgm:prSet presAssocID="{34D435E7-9C22-43F6-BCE2-89531B781D2E}" presName="composite" presStyleCnt="0"/>
      <dgm:spPr/>
    </dgm:pt>
    <dgm:pt modelId="{6C25B1EB-F9D4-4086-9039-0FCA84C9BC7F}" type="pres">
      <dgm:prSet presAssocID="{34D435E7-9C22-43F6-BCE2-89531B781D2E}" presName="parTx" presStyleLbl="alignNode1" presStyleIdx="0" presStyleCnt="4">
        <dgm:presLayoutVars>
          <dgm:chMax val="0"/>
          <dgm:chPref val="0"/>
        </dgm:presLayoutVars>
      </dgm:prSet>
      <dgm:spPr/>
    </dgm:pt>
    <dgm:pt modelId="{40175768-0BBB-41BC-A7B4-3FF6FC961BE8}" type="pres">
      <dgm:prSet presAssocID="{34D435E7-9C22-43F6-BCE2-89531B781D2E}" presName="desTx" presStyleLbl="alignAccFollowNode1" presStyleIdx="0" presStyleCnt="4">
        <dgm:presLayoutVars/>
      </dgm:prSet>
      <dgm:spPr/>
    </dgm:pt>
    <dgm:pt modelId="{1FB070A2-40CB-457D-901B-3542DDBEF5AC}" type="pres">
      <dgm:prSet presAssocID="{15D8C300-C955-4043-9985-BB521AFA8E0F}" presName="space" presStyleCnt="0"/>
      <dgm:spPr/>
    </dgm:pt>
    <dgm:pt modelId="{83DEB9AE-96CD-4EF9-A401-434C8F0B4CB9}" type="pres">
      <dgm:prSet presAssocID="{D20C826C-151C-4962-8B7E-CC9A4C652824}" presName="composite" presStyleCnt="0"/>
      <dgm:spPr/>
    </dgm:pt>
    <dgm:pt modelId="{C478FC34-EA56-46DD-9DF8-7ABDDC7AD3C6}" type="pres">
      <dgm:prSet presAssocID="{D20C826C-151C-4962-8B7E-CC9A4C652824}" presName="parTx" presStyleLbl="alignNode1" presStyleIdx="1" presStyleCnt="4">
        <dgm:presLayoutVars>
          <dgm:chMax val="0"/>
          <dgm:chPref val="0"/>
        </dgm:presLayoutVars>
      </dgm:prSet>
      <dgm:spPr/>
    </dgm:pt>
    <dgm:pt modelId="{5D10C873-7C37-4D6F-9AA0-C5D81A299D8D}" type="pres">
      <dgm:prSet presAssocID="{D20C826C-151C-4962-8B7E-CC9A4C652824}" presName="desTx" presStyleLbl="alignAccFollowNode1" presStyleIdx="1" presStyleCnt="4">
        <dgm:presLayoutVars/>
      </dgm:prSet>
      <dgm:spPr/>
    </dgm:pt>
    <dgm:pt modelId="{B9F5F1FC-B4C0-4F7C-91F5-561D91AB2DF1}" type="pres">
      <dgm:prSet presAssocID="{7F80480C-A67C-4F3F-A8E7-63307A39279B}" presName="space" presStyleCnt="0"/>
      <dgm:spPr/>
    </dgm:pt>
    <dgm:pt modelId="{90BBA1D2-B0D9-415A-851C-4F17A8F09017}" type="pres">
      <dgm:prSet presAssocID="{022B14A8-C8C9-4B02-9943-F371CD6DCB4A}" presName="composite" presStyleCnt="0"/>
      <dgm:spPr/>
    </dgm:pt>
    <dgm:pt modelId="{61EDC44F-E2C8-45AC-9917-9A830E2806F6}" type="pres">
      <dgm:prSet presAssocID="{022B14A8-C8C9-4B02-9943-F371CD6DCB4A}" presName="parTx" presStyleLbl="alignNode1" presStyleIdx="2" presStyleCnt="4">
        <dgm:presLayoutVars>
          <dgm:chMax val="0"/>
          <dgm:chPref val="0"/>
        </dgm:presLayoutVars>
      </dgm:prSet>
      <dgm:spPr/>
    </dgm:pt>
    <dgm:pt modelId="{C64BF1F1-FDC8-4263-B7A0-EF62CDD5D480}" type="pres">
      <dgm:prSet presAssocID="{022B14A8-C8C9-4B02-9943-F371CD6DCB4A}" presName="desTx" presStyleLbl="alignAccFollowNode1" presStyleIdx="2" presStyleCnt="4">
        <dgm:presLayoutVars/>
      </dgm:prSet>
      <dgm:spPr/>
    </dgm:pt>
    <dgm:pt modelId="{BB11A867-BB70-4DD0-B02A-30411CF2AAEA}" type="pres">
      <dgm:prSet presAssocID="{49EB86A1-DCA8-42B1-BA05-E6426739A505}" presName="space" presStyleCnt="0"/>
      <dgm:spPr/>
    </dgm:pt>
    <dgm:pt modelId="{6429C74B-60E2-40A5-B11E-18CCFAFA7860}" type="pres">
      <dgm:prSet presAssocID="{A0C2A5B5-3190-4E85-9750-0DD51429A164}" presName="composite" presStyleCnt="0"/>
      <dgm:spPr/>
    </dgm:pt>
    <dgm:pt modelId="{B994B7F2-1592-4072-9889-C81FD2B5A08B}" type="pres">
      <dgm:prSet presAssocID="{A0C2A5B5-3190-4E85-9750-0DD51429A164}" presName="parTx" presStyleLbl="alignNode1" presStyleIdx="3" presStyleCnt="4">
        <dgm:presLayoutVars>
          <dgm:chMax val="0"/>
          <dgm:chPref val="0"/>
        </dgm:presLayoutVars>
      </dgm:prSet>
      <dgm:spPr/>
    </dgm:pt>
    <dgm:pt modelId="{CB305E13-B8DD-4627-8134-ACC0E3A65140}" type="pres">
      <dgm:prSet presAssocID="{A0C2A5B5-3190-4E85-9750-0DD51429A164}" presName="desTx" presStyleLbl="alignAccFollowNode1" presStyleIdx="3" presStyleCnt="4">
        <dgm:presLayoutVars/>
      </dgm:prSet>
      <dgm:spPr/>
    </dgm:pt>
  </dgm:ptLst>
  <dgm:cxnLst>
    <dgm:cxn modelId="{3628B51B-F33D-44A5-9BAF-5D9004F6A16D}" srcId="{34D435E7-9C22-43F6-BCE2-89531B781D2E}" destId="{B495EA80-E38A-4187-BAEE-537F4440FAB0}" srcOrd="0" destOrd="0" parTransId="{43CE1F19-22CE-45F3-9B71-511BC197A8BB}" sibTransId="{75F159EF-7312-419A-A21B-0420B7BEE879}"/>
    <dgm:cxn modelId="{B1405B1D-BE37-41EE-9A95-AE889F2AB872}" srcId="{D20C826C-151C-4962-8B7E-CC9A4C652824}" destId="{8F1DA7DC-EBCC-43FB-88A7-249141B4FBA2}" srcOrd="0" destOrd="0" parTransId="{D130FD74-CB27-41AF-A3A4-F3BF8CE4D3E0}" sibTransId="{80C64DD8-53B3-4FF6-BF9C-1E03421FEE92}"/>
    <dgm:cxn modelId="{D9FE5529-CE1D-4797-B186-78F6F4EA4912}" srcId="{022B14A8-C8C9-4B02-9943-F371CD6DCB4A}" destId="{30039D67-BEA5-47F5-9FAA-364B0221DBBC}" srcOrd="0" destOrd="0" parTransId="{F03B1919-EE06-49F4-A386-6A4C2CE1DF17}" sibTransId="{FAA5FD1F-5368-4C81-8128-EBA888ED3330}"/>
    <dgm:cxn modelId="{3AD06932-0C09-4F49-BE28-151E3CE4E094}" type="presOf" srcId="{D20C826C-151C-4962-8B7E-CC9A4C652824}" destId="{C478FC34-EA56-46DD-9DF8-7ABDDC7AD3C6}" srcOrd="0" destOrd="0" presId="urn:microsoft.com/office/officeart/2016/7/layout/HorizontalActionList"/>
    <dgm:cxn modelId="{C838FC5B-F34A-40B6-A292-C0871D35F2E0}" srcId="{CE68D16D-7CC0-4395-988C-CEFB62F6D15B}" destId="{D20C826C-151C-4962-8B7E-CC9A4C652824}" srcOrd="1" destOrd="0" parTransId="{0F436503-582B-4C25-B40B-1DDCC0698D08}" sibTransId="{7F80480C-A67C-4F3F-A8E7-63307A39279B}"/>
    <dgm:cxn modelId="{8F94CC62-DEDF-41B1-8A39-725A7FF87F19}" srcId="{A0C2A5B5-3190-4E85-9750-0DD51429A164}" destId="{128CCD43-C866-4F24-9FC1-F7F4195A8E06}" srcOrd="0" destOrd="0" parTransId="{FC19AFCE-73A2-4A87-BA22-B85D993F87FB}" sibTransId="{E49FDAC5-6D87-4707-A758-FD3036DEDEC6}"/>
    <dgm:cxn modelId="{35EC0E47-6DC9-4C29-B181-6CE803F82675}" type="presOf" srcId="{022B14A8-C8C9-4B02-9943-F371CD6DCB4A}" destId="{61EDC44F-E2C8-45AC-9917-9A830E2806F6}" srcOrd="0" destOrd="0" presId="urn:microsoft.com/office/officeart/2016/7/layout/HorizontalActionList"/>
    <dgm:cxn modelId="{0953AC7B-EF6F-4791-8A74-8B7E97040611}" srcId="{CE68D16D-7CC0-4395-988C-CEFB62F6D15B}" destId="{022B14A8-C8C9-4B02-9943-F371CD6DCB4A}" srcOrd="2" destOrd="0" parTransId="{57CB4700-1BB6-48F8-8826-59327FBDE213}" sibTransId="{49EB86A1-DCA8-42B1-BA05-E6426739A505}"/>
    <dgm:cxn modelId="{FFBD7086-F6ED-49BD-8A4C-7E8F6D1AB127}" srcId="{CE68D16D-7CC0-4395-988C-CEFB62F6D15B}" destId="{A0C2A5B5-3190-4E85-9750-0DD51429A164}" srcOrd="3" destOrd="0" parTransId="{BDB0B8F1-FBB1-4D63-BFAB-8ED27F8C9055}" sibTransId="{C054CDCD-8BDF-4BD8-9452-3269AB5CE015}"/>
    <dgm:cxn modelId="{7DC7CD89-7354-4363-9026-8BEA0FFA1ECA}" type="presOf" srcId="{128CCD43-C866-4F24-9FC1-F7F4195A8E06}" destId="{CB305E13-B8DD-4627-8134-ACC0E3A65140}" srcOrd="0" destOrd="0" presId="urn:microsoft.com/office/officeart/2016/7/layout/HorizontalActionList"/>
    <dgm:cxn modelId="{0F41F995-D489-499C-A7BC-985937E22A05}" type="presOf" srcId="{B495EA80-E38A-4187-BAEE-537F4440FAB0}" destId="{40175768-0BBB-41BC-A7B4-3FF6FC961BE8}" srcOrd="0" destOrd="0" presId="urn:microsoft.com/office/officeart/2016/7/layout/HorizontalActionList"/>
    <dgm:cxn modelId="{10C1E5B2-BF34-4E5B-AFCF-9E42E950E0C9}" type="presOf" srcId="{34D435E7-9C22-43F6-BCE2-89531B781D2E}" destId="{6C25B1EB-F9D4-4086-9039-0FCA84C9BC7F}" srcOrd="0" destOrd="0" presId="urn:microsoft.com/office/officeart/2016/7/layout/HorizontalActionList"/>
    <dgm:cxn modelId="{569E72DF-9465-4C97-91C4-5C9DBD953CD3}" type="presOf" srcId="{8F1DA7DC-EBCC-43FB-88A7-249141B4FBA2}" destId="{5D10C873-7C37-4D6F-9AA0-C5D81A299D8D}" srcOrd="0" destOrd="0" presId="urn:microsoft.com/office/officeart/2016/7/layout/HorizontalActionList"/>
    <dgm:cxn modelId="{85D7F2EB-81AB-4EBA-983F-E6B490261677}" type="presOf" srcId="{30039D67-BEA5-47F5-9FAA-364B0221DBBC}" destId="{C64BF1F1-FDC8-4263-B7A0-EF62CDD5D480}" srcOrd="0" destOrd="0" presId="urn:microsoft.com/office/officeart/2016/7/layout/HorizontalActionList"/>
    <dgm:cxn modelId="{8766B3ED-0CA1-438C-A88C-2573FDAE181D}" type="presOf" srcId="{CE68D16D-7CC0-4395-988C-CEFB62F6D15B}" destId="{4CD1B43C-F9EF-413F-80FC-EB8E50AE8886}" srcOrd="0" destOrd="0" presId="urn:microsoft.com/office/officeart/2016/7/layout/HorizontalActionList"/>
    <dgm:cxn modelId="{B346B5FD-1828-4ADA-A1DA-9C6B51A3D361}" type="presOf" srcId="{A0C2A5B5-3190-4E85-9750-0DD51429A164}" destId="{B994B7F2-1592-4072-9889-C81FD2B5A08B}" srcOrd="0" destOrd="0" presId="urn:microsoft.com/office/officeart/2016/7/layout/HorizontalActionList"/>
    <dgm:cxn modelId="{98D433FE-F2F6-4D3E-9947-5EB3820E764D}" srcId="{CE68D16D-7CC0-4395-988C-CEFB62F6D15B}" destId="{34D435E7-9C22-43F6-BCE2-89531B781D2E}" srcOrd="0" destOrd="0" parTransId="{42887BF5-A057-43E9-BD09-C6913F7126AE}" sibTransId="{15D8C300-C955-4043-9985-BB521AFA8E0F}"/>
    <dgm:cxn modelId="{E3B00168-977B-4457-91BF-D868B0B640A7}" type="presParOf" srcId="{4CD1B43C-F9EF-413F-80FC-EB8E50AE8886}" destId="{739704FA-FCC6-479B-8DD6-4D4021FB5709}" srcOrd="0" destOrd="0" presId="urn:microsoft.com/office/officeart/2016/7/layout/HorizontalActionList"/>
    <dgm:cxn modelId="{CA835B42-DCA4-4837-A3BA-8D6064029772}" type="presParOf" srcId="{739704FA-FCC6-479B-8DD6-4D4021FB5709}" destId="{6C25B1EB-F9D4-4086-9039-0FCA84C9BC7F}" srcOrd="0" destOrd="0" presId="urn:microsoft.com/office/officeart/2016/7/layout/HorizontalActionList"/>
    <dgm:cxn modelId="{503C4272-6B3D-4DB2-8587-4A40E3F75E73}" type="presParOf" srcId="{739704FA-FCC6-479B-8DD6-4D4021FB5709}" destId="{40175768-0BBB-41BC-A7B4-3FF6FC961BE8}" srcOrd="1" destOrd="0" presId="urn:microsoft.com/office/officeart/2016/7/layout/HorizontalActionList"/>
    <dgm:cxn modelId="{4309FF60-D0EE-43BB-B2E5-577D86F19833}" type="presParOf" srcId="{4CD1B43C-F9EF-413F-80FC-EB8E50AE8886}" destId="{1FB070A2-40CB-457D-901B-3542DDBEF5AC}" srcOrd="1" destOrd="0" presId="urn:microsoft.com/office/officeart/2016/7/layout/HorizontalActionList"/>
    <dgm:cxn modelId="{971BD681-78EB-41BF-9EA9-3B9626FA5494}" type="presParOf" srcId="{4CD1B43C-F9EF-413F-80FC-EB8E50AE8886}" destId="{83DEB9AE-96CD-4EF9-A401-434C8F0B4CB9}" srcOrd="2" destOrd="0" presId="urn:microsoft.com/office/officeart/2016/7/layout/HorizontalActionList"/>
    <dgm:cxn modelId="{E94E80B0-ACCC-4C29-B3D5-56601C36853E}" type="presParOf" srcId="{83DEB9AE-96CD-4EF9-A401-434C8F0B4CB9}" destId="{C478FC34-EA56-46DD-9DF8-7ABDDC7AD3C6}" srcOrd="0" destOrd="0" presId="urn:microsoft.com/office/officeart/2016/7/layout/HorizontalActionList"/>
    <dgm:cxn modelId="{3B7C6CC8-981A-4C15-B113-986052250F16}" type="presParOf" srcId="{83DEB9AE-96CD-4EF9-A401-434C8F0B4CB9}" destId="{5D10C873-7C37-4D6F-9AA0-C5D81A299D8D}" srcOrd="1" destOrd="0" presId="urn:microsoft.com/office/officeart/2016/7/layout/HorizontalActionList"/>
    <dgm:cxn modelId="{17FEE37F-BC69-4A11-80FC-15F47ECD1F03}" type="presParOf" srcId="{4CD1B43C-F9EF-413F-80FC-EB8E50AE8886}" destId="{B9F5F1FC-B4C0-4F7C-91F5-561D91AB2DF1}" srcOrd="3" destOrd="0" presId="urn:microsoft.com/office/officeart/2016/7/layout/HorizontalActionList"/>
    <dgm:cxn modelId="{48A50CB0-D70D-4BBF-86D8-50D6C677C722}" type="presParOf" srcId="{4CD1B43C-F9EF-413F-80FC-EB8E50AE8886}" destId="{90BBA1D2-B0D9-415A-851C-4F17A8F09017}" srcOrd="4" destOrd="0" presId="urn:microsoft.com/office/officeart/2016/7/layout/HorizontalActionList"/>
    <dgm:cxn modelId="{209E8E07-3273-4C8E-B9D0-8356BA872302}" type="presParOf" srcId="{90BBA1D2-B0D9-415A-851C-4F17A8F09017}" destId="{61EDC44F-E2C8-45AC-9917-9A830E2806F6}" srcOrd="0" destOrd="0" presId="urn:microsoft.com/office/officeart/2016/7/layout/HorizontalActionList"/>
    <dgm:cxn modelId="{55B50473-00A0-4B64-8F46-883F5AD1E6F1}" type="presParOf" srcId="{90BBA1D2-B0D9-415A-851C-4F17A8F09017}" destId="{C64BF1F1-FDC8-4263-B7A0-EF62CDD5D480}" srcOrd="1" destOrd="0" presId="urn:microsoft.com/office/officeart/2016/7/layout/HorizontalActionList"/>
    <dgm:cxn modelId="{38A217E0-3097-42E8-9FB5-48E39A3465CB}" type="presParOf" srcId="{4CD1B43C-F9EF-413F-80FC-EB8E50AE8886}" destId="{BB11A867-BB70-4DD0-B02A-30411CF2AAEA}" srcOrd="5" destOrd="0" presId="urn:microsoft.com/office/officeart/2016/7/layout/HorizontalActionList"/>
    <dgm:cxn modelId="{998BCE7E-FB75-4572-8026-7548C667D8F4}" type="presParOf" srcId="{4CD1B43C-F9EF-413F-80FC-EB8E50AE8886}" destId="{6429C74B-60E2-40A5-B11E-18CCFAFA7860}" srcOrd="6" destOrd="0" presId="urn:microsoft.com/office/officeart/2016/7/layout/HorizontalActionList"/>
    <dgm:cxn modelId="{073C87B4-1678-4D75-B3BC-C8F3EB0F854B}" type="presParOf" srcId="{6429C74B-60E2-40A5-B11E-18CCFAFA7860}" destId="{B994B7F2-1592-4072-9889-C81FD2B5A08B}" srcOrd="0" destOrd="0" presId="urn:microsoft.com/office/officeart/2016/7/layout/HorizontalActionList"/>
    <dgm:cxn modelId="{54DCE678-89D2-4A75-8B19-C7AFC4D5B557}" type="presParOf" srcId="{6429C74B-60E2-40A5-B11E-18CCFAFA7860}" destId="{CB305E13-B8DD-4627-8134-ACC0E3A65140}" srcOrd="1" destOrd="0" presId="urn:microsoft.com/office/officeart/2016/7/layout/HorizontalAc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3942E552-4DD0-420E-920B-0203605AC050}" type="doc">
      <dgm:prSet loTypeId="urn:microsoft.com/office/officeart/2005/8/layout/hierarchy1" loCatId="hierarchy" qsTypeId="urn:microsoft.com/office/officeart/2005/8/quickstyle/simple1" qsCatId="simple" csTypeId="urn:microsoft.com/office/officeart/2005/8/colors/colorful2" csCatId="colorful" phldr="1"/>
      <dgm:spPr/>
      <dgm:t>
        <a:bodyPr/>
        <a:lstStyle/>
        <a:p>
          <a:endParaRPr lang="en-US"/>
        </a:p>
      </dgm:t>
    </dgm:pt>
    <dgm:pt modelId="{F731787B-145A-461B-8568-CBD9996971B4}">
      <dgm:prSet/>
      <dgm:spPr/>
      <dgm:t>
        <a:bodyPr/>
        <a:lstStyle/>
        <a:p>
          <a:r>
            <a:rPr lang="en-US" dirty="0"/>
            <a:t>1. Driving Public Action—to see kidney disease as a public health crisis.</a:t>
          </a:r>
        </a:p>
      </dgm:t>
    </dgm:pt>
    <dgm:pt modelId="{B9F24DC9-A4A3-41EC-8780-850704C664F6}" type="parTrans" cxnId="{6E4D130E-B55B-44FB-9909-0DFB305537AD}">
      <dgm:prSet/>
      <dgm:spPr/>
      <dgm:t>
        <a:bodyPr/>
        <a:lstStyle/>
        <a:p>
          <a:endParaRPr lang="en-US"/>
        </a:p>
      </dgm:t>
    </dgm:pt>
    <dgm:pt modelId="{7B27122B-FF8B-48D2-8D6C-2D8B4C11A3FB}" type="sibTrans" cxnId="{6E4D130E-B55B-44FB-9909-0DFB305537AD}">
      <dgm:prSet/>
      <dgm:spPr/>
      <dgm:t>
        <a:bodyPr/>
        <a:lstStyle/>
        <a:p>
          <a:endParaRPr lang="en-US"/>
        </a:p>
      </dgm:t>
    </dgm:pt>
    <dgm:pt modelId="{EC6A31D0-197E-4972-8B52-E8C07FE3594F}">
      <dgm:prSet/>
      <dgm:spPr/>
      <dgm:t>
        <a:bodyPr/>
        <a:lstStyle/>
        <a:p>
          <a:r>
            <a:rPr lang="en-US" dirty="0"/>
            <a:t>2.  Priority  - Integrating Kidney care---and the needs of kidney patients into the public consciousness</a:t>
          </a:r>
        </a:p>
      </dgm:t>
    </dgm:pt>
    <dgm:pt modelId="{8C6F34CF-1016-4825-966C-B2DCE2C5E481}" type="parTrans" cxnId="{A6AB6268-3882-4DA9-BB14-DD96C3FEEEA4}">
      <dgm:prSet/>
      <dgm:spPr/>
      <dgm:t>
        <a:bodyPr/>
        <a:lstStyle/>
        <a:p>
          <a:endParaRPr lang="en-US"/>
        </a:p>
      </dgm:t>
    </dgm:pt>
    <dgm:pt modelId="{1514DABB-5618-4F12-8AA5-D6C4E0E66091}" type="sibTrans" cxnId="{A6AB6268-3882-4DA9-BB14-DD96C3FEEEA4}">
      <dgm:prSet/>
      <dgm:spPr/>
      <dgm:t>
        <a:bodyPr/>
        <a:lstStyle/>
        <a:p>
          <a:endParaRPr lang="en-US"/>
        </a:p>
      </dgm:t>
    </dgm:pt>
    <dgm:pt modelId="{E9C1FEC3-28BB-47C0-A4EB-2EFCCEC69A11}">
      <dgm:prSet/>
      <dgm:spPr/>
      <dgm:t>
        <a:bodyPr/>
        <a:lstStyle/>
        <a:p>
          <a:r>
            <a:rPr lang="en-US" dirty="0"/>
            <a:t>Elevate Kidney Health as a National Priority and in this way drive innovation and research, advance polices that support kidney health and address socio-economic inequality that impede access to quality healthcare.</a:t>
          </a:r>
        </a:p>
      </dgm:t>
    </dgm:pt>
    <dgm:pt modelId="{29BB2D4B-67B2-49B4-A112-9931D1DDE83E}" type="parTrans" cxnId="{0B424F75-BC1B-4C94-8836-FE8F9B9D3783}">
      <dgm:prSet/>
      <dgm:spPr/>
      <dgm:t>
        <a:bodyPr/>
        <a:lstStyle/>
        <a:p>
          <a:endParaRPr lang="en-US"/>
        </a:p>
      </dgm:t>
    </dgm:pt>
    <dgm:pt modelId="{5623849B-DDEE-42B3-B629-2CD797263DD8}" type="sibTrans" cxnId="{0B424F75-BC1B-4C94-8836-FE8F9B9D3783}">
      <dgm:prSet/>
      <dgm:spPr/>
      <dgm:t>
        <a:bodyPr/>
        <a:lstStyle/>
        <a:p>
          <a:endParaRPr lang="en-US"/>
        </a:p>
      </dgm:t>
    </dgm:pt>
    <dgm:pt modelId="{4DA123CB-7BCB-4183-85D3-CBBFFAF88DEC}" type="pres">
      <dgm:prSet presAssocID="{3942E552-4DD0-420E-920B-0203605AC050}" presName="hierChild1" presStyleCnt="0">
        <dgm:presLayoutVars>
          <dgm:chPref val="1"/>
          <dgm:dir/>
          <dgm:animOne val="branch"/>
          <dgm:animLvl val="lvl"/>
          <dgm:resizeHandles/>
        </dgm:presLayoutVars>
      </dgm:prSet>
      <dgm:spPr/>
    </dgm:pt>
    <dgm:pt modelId="{61C4BAB5-6418-48D1-AD8F-7B9C5C706553}" type="pres">
      <dgm:prSet presAssocID="{F731787B-145A-461B-8568-CBD9996971B4}" presName="hierRoot1" presStyleCnt="0"/>
      <dgm:spPr/>
    </dgm:pt>
    <dgm:pt modelId="{1D142E1D-933E-4727-B35F-401D63A0CB78}" type="pres">
      <dgm:prSet presAssocID="{F731787B-145A-461B-8568-CBD9996971B4}" presName="composite" presStyleCnt="0"/>
      <dgm:spPr/>
    </dgm:pt>
    <dgm:pt modelId="{F8D1EA95-6BE7-4A95-A683-A22742C3B28B}" type="pres">
      <dgm:prSet presAssocID="{F731787B-145A-461B-8568-CBD9996971B4}" presName="background" presStyleLbl="node0" presStyleIdx="0" presStyleCnt="3"/>
      <dgm:spPr/>
    </dgm:pt>
    <dgm:pt modelId="{2B839707-E096-4943-A9CB-5F8922D514C6}" type="pres">
      <dgm:prSet presAssocID="{F731787B-145A-461B-8568-CBD9996971B4}" presName="text" presStyleLbl="fgAcc0" presStyleIdx="0" presStyleCnt="3">
        <dgm:presLayoutVars>
          <dgm:chPref val="3"/>
        </dgm:presLayoutVars>
      </dgm:prSet>
      <dgm:spPr/>
    </dgm:pt>
    <dgm:pt modelId="{20AAF6F0-1E5F-429D-99C5-DD829E3F3C8F}" type="pres">
      <dgm:prSet presAssocID="{F731787B-145A-461B-8568-CBD9996971B4}" presName="hierChild2" presStyleCnt="0"/>
      <dgm:spPr/>
    </dgm:pt>
    <dgm:pt modelId="{3D805D87-3364-45AF-B927-7341298A1414}" type="pres">
      <dgm:prSet presAssocID="{EC6A31D0-197E-4972-8B52-E8C07FE3594F}" presName="hierRoot1" presStyleCnt="0"/>
      <dgm:spPr/>
    </dgm:pt>
    <dgm:pt modelId="{882D86AA-3BCA-465E-B2CD-F34825B8A53A}" type="pres">
      <dgm:prSet presAssocID="{EC6A31D0-197E-4972-8B52-E8C07FE3594F}" presName="composite" presStyleCnt="0"/>
      <dgm:spPr/>
    </dgm:pt>
    <dgm:pt modelId="{01A2ECAD-A0F5-4B89-8531-2C8404DE1759}" type="pres">
      <dgm:prSet presAssocID="{EC6A31D0-197E-4972-8B52-E8C07FE3594F}" presName="background" presStyleLbl="node0" presStyleIdx="1" presStyleCnt="3"/>
      <dgm:spPr/>
    </dgm:pt>
    <dgm:pt modelId="{3F45392D-0385-46EE-B3F8-FA982D0C6B6B}" type="pres">
      <dgm:prSet presAssocID="{EC6A31D0-197E-4972-8B52-E8C07FE3594F}" presName="text" presStyleLbl="fgAcc0" presStyleIdx="1" presStyleCnt="3">
        <dgm:presLayoutVars>
          <dgm:chPref val="3"/>
        </dgm:presLayoutVars>
      </dgm:prSet>
      <dgm:spPr/>
    </dgm:pt>
    <dgm:pt modelId="{60E899F3-9EF3-4474-A9A0-AF864E2AD0CE}" type="pres">
      <dgm:prSet presAssocID="{EC6A31D0-197E-4972-8B52-E8C07FE3594F}" presName="hierChild2" presStyleCnt="0"/>
      <dgm:spPr/>
    </dgm:pt>
    <dgm:pt modelId="{2E912DB3-9B58-4B33-8624-6C6D6999F836}" type="pres">
      <dgm:prSet presAssocID="{E9C1FEC3-28BB-47C0-A4EB-2EFCCEC69A11}" presName="hierRoot1" presStyleCnt="0"/>
      <dgm:spPr/>
    </dgm:pt>
    <dgm:pt modelId="{11F72BE9-127A-4A94-9688-049B745386D8}" type="pres">
      <dgm:prSet presAssocID="{E9C1FEC3-28BB-47C0-A4EB-2EFCCEC69A11}" presName="composite" presStyleCnt="0"/>
      <dgm:spPr/>
    </dgm:pt>
    <dgm:pt modelId="{97D45C32-C510-415B-B09F-6438B5825F9E}" type="pres">
      <dgm:prSet presAssocID="{E9C1FEC3-28BB-47C0-A4EB-2EFCCEC69A11}" presName="background" presStyleLbl="node0" presStyleIdx="2" presStyleCnt="3"/>
      <dgm:spPr/>
    </dgm:pt>
    <dgm:pt modelId="{4C9E1FE5-BF6D-4734-9F9B-1B6A4E272996}" type="pres">
      <dgm:prSet presAssocID="{E9C1FEC3-28BB-47C0-A4EB-2EFCCEC69A11}" presName="text" presStyleLbl="fgAcc0" presStyleIdx="2" presStyleCnt="3">
        <dgm:presLayoutVars>
          <dgm:chPref val="3"/>
        </dgm:presLayoutVars>
      </dgm:prSet>
      <dgm:spPr/>
    </dgm:pt>
    <dgm:pt modelId="{2F9BD78C-D760-41E0-B7E0-42430EF3CFEF}" type="pres">
      <dgm:prSet presAssocID="{E9C1FEC3-28BB-47C0-A4EB-2EFCCEC69A11}" presName="hierChild2" presStyleCnt="0"/>
      <dgm:spPr/>
    </dgm:pt>
  </dgm:ptLst>
  <dgm:cxnLst>
    <dgm:cxn modelId="{6E4D130E-B55B-44FB-9909-0DFB305537AD}" srcId="{3942E552-4DD0-420E-920B-0203605AC050}" destId="{F731787B-145A-461B-8568-CBD9996971B4}" srcOrd="0" destOrd="0" parTransId="{B9F24DC9-A4A3-41EC-8780-850704C664F6}" sibTransId="{7B27122B-FF8B-48D2-8D6C-2D8B4C11A3FB}"/>
    <dgm:cxn modelId="{1B87B824-E16D-4E56-9002-0A82833C331C}" type="presOf" srcId="{3942E552-4DD0-420E-920B-0203605AC050}" destId="{4DA123CB-7BCB-4183-85D3-CBBFFAF88DEC}" srcOrd="0" destOrd="0" presId="urn:microsoft.com/office/officeart/2005/8/layout/hierarchy1"/>
    <dgm:cxn modelId="{F9DFAB45-9D1D-4C16-9053-352234E4B494}" type="presOf" srcId="{F731787B-145A-461B-8568-CBD9996971B4}" destId="{2B839707-E096-4943-A9CB-5F8922D514C6}" srcOrd="0" destOrd="0" presId="urn:microsoft.com/office/officeart/2005/8/layout/hierarchy1"/>
    <dgm:cxn modelId="{A6AB6268-3882-4DA9-BB14-DD96C3FEEEA4}" srcId="{3942E552-4DD0-420E-920B-0203605AC050}" destId="{EC6A31D0-197E-4972-8B52-E8C07FE3594F}" srcOrd="1" destOrd="0" parTransId="{8C6F34CF-1016-4825-966C-B2DCE2C5E481}" sibTransId="{1514DABB-5618-4F12-8AA5-D6C4E0E66091}"/>
    <dgm:cxn modelId="{0B424F75-BC1B-4C94-8836-FE8F9B9D3783}" srcId="{3942E552-4DD0-420E-920B-0203605AC050}" destId="{E9C1FEC3-28BB-47C0-A4EB-2EFCCEC69A11}" srcOrd="2" destOrd="0" parTransId="{29BB2D4B-67B2-49B4-A112-9931D1DDE83E}" sibTransId="{5623849B-DDEE-42B3-B629-2CD797263DD8}"/>
    <dgm:cxn modelId="{3098E38B-5F5D-46ED-8770-2583EB0A2BF6}" type="presOf" srcId="{EC6A31D0-197E-4972-8B52-E8C07FE3594F}" destId="{3F45392D-0385-46EE-B3F8-FA982D0C6B6B}" srcOrd="0" destOrd="0" presId="urn:microsoft.com/office/officeart/2005/8/layout/hierarchy1"/>
    <dgm:cxn modelId="{04B594DB-86F8-4F7B-8596-D39220DC5925}" type="presOf" srcId="{E9C1FEC3-28BB-47C0-A4EB-2EFCCEC69A11}" destId="{4C9E1FE5-BF6D-4734-9F9B-1B6A4E272996}" srcOrd="0" destOrd="0" presId="urn:microsoft.com/office/officeart/2005/8/layout/hierarchy1"/>
    <dgm:cxn modelId="{28D4E21C-8794-4081-B6F6-A623A9EE90B1}" type="presParOf" srcId="{4DA123CB-7BCB-4183-85D3-CBBFFAF88DEC}" destId="{61C4BAB5-6418-48D1-AD8F-7B9C5C706553}" srcOrd="0" destOrd="0" presId="urn:microsoft.com/office/officeart/2005/8/layout/hierarchy1"/>
    <dgm:cxn modelId="{D621F256-CA8B-4517-BED0-A75DE7EC80D6}" type="presParOf" srcId="{61C4BAB5-6418-48D1-AD8F-7B9C5C706553}" destId="{1D142E1D-933E-4727-B35F-401D63A0CB78}" srcOrd="0" destOrd="0" presId="urn:microsoft.com/office/officeart/2005/8/layout/hierarchy1"/>
    <dgm:cxn modelId="{9A972094-2977-4F42-BF2F-04E8A8392271}" type="presParOf" srcId="{1D142E1D-933E-4727-B35F-401D63A0CB78}" destId="{F8D1EA95-6BE7-4A95-A683-A22742C3B28B}" srcOrd="0" destOrd="0" presId="urn:microsoft.com/office/officeart/2005/8/layout/hierarchy1"/>
    <dgm:cxn modelId="{D34456B7-284E-4C3B-8CE0-FEB9D50494A4}" type="presParOf" srcId="{1D142E1D-933E-4727-B35F-401D63A0CB78}" destId="{2B839707-E096-4943-A9CB-5F8922D514C6}" srcOrd="1" destOrd="0" presId="urn:microsoft.com/office/officeart/2005/8/layout/hierarchy1"/>
    <dgm:cxn modelId="{1B23BC9A-26D9-4D9A-9880-F6488F156899}" type="presParOf" srcId="{61C4BAB5-6418-48D1-AD8F-7B9C5C706553}" destId="{20AAF6F0-1E5F-429D-99C5-DD829E3F3C8F}" srcOrd="1" destOrd="0" presId="urn:microsoft.com/office/officeart/2005/8/layout/hierarchy1"/>
    <dgm:cxn modelId="{4ECC1E68-D297-4D8D-B450-C8DA21188C7C}" type="presParOf" srcId="{4DA123CB-7BCB-4183-85D3-CBBFFAF88DEC}" destId="{3D805D87-3364-45AF-B927-7341298A1414}" srcOrd="1" destOrd="0" presId="urn:microsoft.com/office/officeart/2005/8/layout/hierarchy1"/>
    <dgm:cxn modelId="{F9222D14-2F96-4837-8EF3-49FA2AAD331F}" type="presParOf" srcId="{3D805D87-3364-45AF-B927-7341298A1414}" destId="{882D86AA-3BCA-465E-B2CD-F34825B8A53A}" srcOrd="0" destOrd="0" presId="urn:microsoft.com/office/officeart/2005/8/layout/hierarchy1"/>
    <dgm:cxn modelId="{7C3FD2CD-9EFD-4726-B793-935C42F3E1EE}" type="presParOf" srcId="{882D86AA-3BCA-465E-B2CD-F34825B8A53A}" destId="{01A2ECAD-A0F5-4B89-8531-2C8404DE1759}" srcOrd="0" destOrd="0" presId="urn:microsoft.com/office/officeart/2005/8/layout/hierarchy1"/>
    <dgm:cxn modelId="{FA040886-4531-40A1-9AFA-5606CB0BD900}" type="presParOf" srcId="{882D86AA-3BCA-465E-B2CD-F34825B8A53A}" destId="{3F45392D-0385-46EE-B3F8-FA982D0C6B6B}" srcOrd="1" destOrd="0" presId="urn:microsoft.com/office/officeart/2005/8/layout/hierarchy1"/>
    <dgm:cxn modelId="{282D05BA-AB40-4FAF-8DD4-4E92195CE80A}" type="presParOf" srcId="{3D805D87-3364-45AF-B927-7341298A1414}" destId="{60E899F3-9EF3-4474-A9A0-AF864E2AD0CE}" srcOrd="1" destOrd="0" presId="urn:microsoft.com/office/officeart/2005/8/layout/hierarchy1"/>
    <dgm:cxn modelId="{30CB4BB9-97F2-459E-AF78-E6122354E142}" type="presParOf" srcId="{4DA123CB-7BCB-4183-85D3-CBBFFAF88DEC}" destId="{2E912DB3-9B58-4B33-8624-6C6D6999F836}" srcOrd="2" destOrd="0" presId="urn:microsoft.com/office/officeart/2005/8/layout/hierarchy1"/>
    <dgm:cxn modelId="{1523C8A8-5A5B-4790-BDF7-37F8E8D9A54E}" type="presParOf" srcId="{2E912DB3-9B58-4B33-8624-6C6D6999F836}" destId="{11F72BE9-127A-4A94-9688-049B745386D8}" srcOrd="0" destOrd="0" presId="urn:microsoft.com/office/officeart/2005/8/layout/hierarchy1"/>
    <dgm:cxn modelId="{1059376B-AD32-40FD-8018-E8413D21A3D4}" type="presParOf" srcId="{11F72BE9-127A-4A94-9688-049B745386D8}" destId="{97D45C32-C510-415B-B09F-6438B5825F9E}" srcOrd="0" destOrd="0" presId="urn:microsoft.com/office/officeart/2005/8/layout/hierarchy1"/>
    <dgm:cxn modelId="{D433F017-1EBF-4AB9-89A8-B8BCFFCC985B}" type="presParOf" srcId="{11F72BE9-127A-4A94-9688-049B745386D8}" destId="{4C9E1FE5-BF6D-4734-9F9B-1B6A4E272996}" srcOrd="1" destOrd="0" presId="urn:microsoft.com/office/officeart/2005/8/layout/hierarchy1"/>
    <dgm:cxn modelId="{247BA6CB-A275-4FDB-928D-5F192059834A}" type="presParOf" srcId="{2E912DB3-9B58-4B33-8624-6C6D6999F836}" destId="{2F9BD78C-D760-41E0-B7E0-42430EF3CFEF}"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3942E552-4DD0-420E-920B-0203605AC050}" type="doc">
      <dgm:prSet loTypeId="urn:microsoft.com/office/officeart/2018/2/layout/IconVerticalSolidList" loCatId="icon" qsTypeId="urn:microsoft.com/office/officeart/2005/8/quickstyle/simple1" qsCatId="simple" csTypeId="urn:microsoft.com/office/officeart/2018/5/colors/Iconchunking_neutralicontext_accent1_2" csCatId="accent1" phldr="1"/>
      <dgm:spPr/>
      <dgm:t>
        <a:bodyPr/>
        <a:lstStyle/>
        <a:p>
          <a:endParaRPr lang="en-US"/>
        </a:p>
      </dgm:t>
    </dgm:pt>
    <dgm:pt modelId="{F731787B-145A-461B-8568-CBD9996971B4}">
      <dgm:prSet/>
      <dgm:spPr/>
      <dgm:t>
        <a:bodyPr/>
        <a:lstStyle/>
        <a:p>
          <a:r>
            <a:rPr lang="en-US" dirty="0"/>
            <a:t>Sunday,</a:t>
          </a:r>
          <a:r>
            <a:rPr lang="en-US" baseline="0" dirty="0"/>
            <a:t> September 10, 2023</a:t>
          </a:r>
        </a:p>
        <a:p>
          <a:r>
            <a:rPr lang="en-US" baseline="0" dirty="0"/>
            <a:t>Registration: 9am, Walk 10am</a:t>
          </a:r>
        </a:p>
        <a:p>
          <a:r>
            <a:rPr lang="en-US" baseline="0" dirty="0"/>
            <a:t>University of Maryland Baltimore County</a:t>
          </a:r>
        </a:p>
        <a:p>
          <a:r>
            <a:rPr lang="en-US" baseline="0" dirty="0"/>
            <a:t>https://www.kidneywalk.org/maryland</a:t>
          </a:r>
          <a:endParaRPr lang="en-US" dirty="0"/>
        </a:p>
      </dgm:t>
    </dgm:pt>
    <dgm:pt modelId="{B9F24DC9-A4A3-41EC-8780-850704C664F6}" type="parTrans" cxnId="{6E4D130E-B55B-44FB-9909-0DFB305537AD}">
      <dgm:prSet/>
      <dgm:spPr/>
      <dgm:t>
        <a:bodyPr/>
        <a:lstStyle/>
        <a:p>
          <a:endParaRPr lang="en-US"/>
        </a:p>
      </dgm:t>
    </dgm:pt>
    <dgm:pt modelId="{7B27122B-FF8B-48D2-8D6C-2D8B4C11A3FB}" type="sibTrans" cxnId="{6E4D130E-B55B-44FB-9909-0DFB305537AD}">
      <dgm:prSet/>
      <dgm:spPr/>
      <dgm:t>
        <a:bodyPr/>
        <a:lstStyle/>
        <a:p>
          <a:endParaRPr lang="en-US"/>
        </a:p>
      </dgm:t>
    </dgm:pt>
    <dgm:pt modelId="{DBA2C1F4-4CD1-42BB-9AC1-68B30FBE90F0}" type="pres">
      <dgm:prSet presAssocID="{3942E552-4DD0-420E-920B-0203605AC050}" presName="root" presStyleCnt="0">
        <dgm:presLayoutVars>
          <dgm:dir/>
          <dgm:resizeHandles val="exact"/>
        </dgm:presLayoutVars>
      </dgm:prSet>
      <dgm:spPr/>
    </dgm:pt>
    <dgm:pt modelId="{8FE3CEC8-C597-4B4B-8057-BDFABF61A1D6}" type="pres">
      <dgm:prSet presAssocID="{F731787B-145A-461B-8568-CBD9996971B4}" presName="compNode" presStyleCnt="0"/>
      <dgm:spPr/>
    </dgm:pt>
    <dgm:pt modelId="{476F14D6-6BC9-4C24-A283-38DDA307180B}" type="pres">
      <dgm:prSet presAssocID="{F731787B-145A-461B-8568-CBD9996971B4}" presName="bgRect" presStyleLbl="bgShp" presStyleIdx="0" presStyleCnt="1"/>
      <dgm:spPr/>
    </dgm:pt>
    <dgm:pt modelId="{4A200B50-EB99-4B0D-AEA3-BAF1748D451E}" type="pres">
      <dgm:prSet presAssocID="{F731787B-145A-461B-8568-CBD9996971B4}" presName="iconRect" presStyleLbl="node1" presStyleIdx="0" presStyleCnt="1"/>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Kidney"/>
        </a:ext>
      </dgm:extLst>
    </dgm:pt>
    <dgm:pt modelId="{B6409DF7-907E-4F62-9749-A2B43C134562}" type="pres">
      <dgm:prSet presAssocID="{F731787B-145A-461B-8568-CBD9996971B4}" presName="spaceRect" presStyleCnt="0"/>
      <dgm:spPr/>
    </dgm:pt>
    <dgm:pt modelId="{2F8CCB59-98B3-4FE4-A664-93D450A047A7}" type="pres">
      <dgm:prSet presAssocID="{F731787B-145A-461B-8568-CBD9996971B4}" presName="parTx" presStyleLbl="revTx" presStyleIdx="0" presStyleCnt="1">
        <dgm:presLayoutVars>
          <dgm:chMax val="0"/>
          <dgm:chPref val="0"/>
        </dgm:presLayoutVars>
      </dgm:prSet>
      <dgm:spPr/>
    </dgm:pt>
  </dgm:ptLst>
  <dgm:cxnLst>
    <dgm:cxn modelId="{6E4D130E-B55B-44FB-9909-0DFB305537AD}" srcId="{3942E552-4DD0-420E-920B-0203605AC050}" destId="{F731787B-145A-461B-8568-CBD9996971B4}" srcOrd="0" destOrd="0" parTransId="{B9F24DC9-A4A3-41EC-8780-850704C664F6}" sibTransId="{7B27122B-FF8B-48D2-8D6C-2D8B4C11A3FB}"/>
    <dgm:cxn modelId="{F1AACE97-CF3A-4C69-A020-C0F5336E9CF4}" type="presOf" srcId="{3942E552-4DD0-420E-920B-0203605AC050}" destId="{DBA2C1F4-4CD1-42BB-9AC1-68B30FBE90F0}" srcOrd="0" destOrd="0" presId="urn:microsoft.com/office/officeart/2018/2/layout/IconVerticalSolidList"/>
    <dgm:cxn modelId="{A60A5AD2-44BA-4E9A-B210-A7D2736E5CEB}" type="presOf" srcId="{F731787B-145A-461B-8568-CBD9996971B4}" destId="{2F8CCB59-98B3-4FE4-A664-93D450A047A7}" srcOrd="0" destOrd="0" presId="urn:microsoft.com/office/officeart/2018/2/layout/IconVerticalSolidList"/>
    <dgm:cxn modelId="{67322F4E-BCC1-476D-9B14-A094C84F0976}" type="presParOf" srcId="{DBA2C1F4-4CD1-42BB-9AC1-68B30FBE90F0}" destId="{8FE3CEC8-C597-4B4B-8057-BDFABF61A1D6}" srcOrd="0" destOrd="0" presId="urn:microsoft.com/office/officeart/2018/2/layout/IconVerticalSolidList"/>
    <dgm:cxn modelId="{01475E54-6AD4-4580-B6F1-0587E3D43349}" type="presParOf" srcId="{8FE3CEC8-C597-4B4B-8057-BDFABF61A1D6}" destId="{476F14D6-6BC9-4C24-A283-38DDA307180B}" srcOrd="0" destOrd="0" presId="urn:microsoft.com/office/officeart/2018/2/layout/IconVerticalSolidList"/>
    <dgm:cxn modelId="{3958B46A-70FB-483E-8107-37A51190D68F}" type="presParOf" srcId="{8FE3CEC8-C597-4B4B-8057-BDFABF61A1D6}" destId="{4A200B50-EB99-4B0D-AEA3-BAF1748D451E}" srcOrd="1" destOrd="0" presId="urn:microsoft.com/office/officeart/2018/2/layout/IconVerticalSolidList"/>
    <dgm:cxn modelId="{85CD6B95-CA4D-4BD0-8866-3798C45FFCEB}" type="presParOf" srcId="{8FE3CEC8-C597-4B4B-8057-BDFABF61A1D6}" destId="{B6409DF7-907E-4F62-9749-A2B43C134562}" srcOrd="2" destOrd="0" presId="urn:microsoft.com/office/officeart/2018/2/layout/IconVerticalSolidList"/>
    <dgm:cxn modelId="{D48043F5-2AF4-467E-B5F3-E294D1A22ADF}" type="presParOf" srcId="{8FE3CEC8-C597-4B4B-8057-BDFABF61A1D6}" destId="{2F8CCB59-98B3-4FE4-A664-93D450A047A7}"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3942E552-4DD0-420E-920B-0203605AC050}" type="doc">
      <dgm:prSet loTypeId="urn:microsoft.com/office/officeart/2018/2/layout/IconVerticalSolidList" loCatId="icon" qsTypeId="urn:microsoft.com/office/officeart/2005/8/quickstyle/simple1" qsCatId="simple" csTypeId="urn:microsoft.com/office/officeart/2018/5/colors/Iconchunking_neutralicontext_accent1_2" csCatId="accent1" phldr="1"/>
      <dgm:spPr/>
      <dgm:t>
        <a:bodyPr/>
        <a:lstStyle/>
        <a:p>
          <a:endParaRPr lang="en-US"/>
        </a:p>
      </dgm:t>
    </dgm:pt>
    <dgm:pt modelId="{DBA2C1F4-4CD1-42BB-9AC1-68B30FBE90F0}" type="pres">
      <dgm:prSet presAssocID="{3942E552-4DD0-420E-920B-0203605AC050}" presName="root" presStyleCnt="0">
        <dgm:presLayoutVars>
          <dgm:dir/>
          <dgm:resizeHandles val="exact"/>
        </dgm:presLayoutVars>
      </dgm:prSet>
      <dgm:spPr/>
    </dgm:pt>
  </dgm:ptLst>
  <dgm:cxnLst>
    <dgm:cxn modelId="{F1AACE97-CF3A-4C69-A020-C0F5336E9CF4}" type="presOf" srcId="{3942E552-4DD0-420E-920B-0203605AC050}" destId="{DBA2C1F4-4CD1-42BB-9AC1-68B30FBE90F0}" srcOrd="0"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942E552-4DD0-420E-920B-0203605AC050}" type="doc">
      <dgm:prSet loTypeId="urn:microsoft.com/office/officeart/2005/8/layout/hierarchy1" loCatId="hierarchy" qsTypeId="urn:microsoft.com/office/officeart/2005/8/quickstyle/simple1" qsCatId="simple" csTypeId="urn:microsoft.com/office/officeart/2005/8/colors/colorful2" csCatId="colorful" phldr="1"/>
      <dgm:spPr/>
      <dgm:t>
        <a:bodyPr/>
        <a:lstStyle/>
        <a:p>
          <a:endParaRPr lang="en-US"/>
        </a:p>
      </dgm:t>
    </dgm:pt>
    <dgm:pt modelId="{F731787B-145A-461B-8568-CBD9996971B4}">
      <dgm:prSet/>
      <dgm:spPr/>
      <dgm:t>
        <a:bodyPr/>
        <a:lstStyle/>
        <a:p>
          <a:r>
            <a:rPr lang="en-US" dirty="0"/>
            <a:t>1. CKD is any condition that damages the ability of the kidneys to keep you healthy.</a:t>
          </a:r>
        </a:p>
      </dgm:t>
    </dgm:pt>
    <dgm:pt modelId="{B9F24DC9-A4A3-41EC-8780-850704C664F6}" type="parTrans" cxnId="{6E4D130E-B55B-44FB-9909-0DFB305537AD}">
      <dgm:prSet/>
      <dgm:spPr/>
      <dgm:t>
        <a:bodyPr/>
        <a:lstStyle/>
        <a:p>
          <a:endParaRPr lang="en-US"/>
        </a:p>
      </dgm:t>
    </dgm:pt>
    <dgm:pt modelId="{7B27122B-FF8B-48D2-8D6C-2D8B4C11A3FB}" type="sibTrans" cxnId="{6E4D130E-B55B-44FB-9909-0DFB305537AD}">
      <dgm:prSet/>
      <dgm:spPr/>
      <dgm:t>
        <a:bodyPr/>
        <a:lstStyle/>
        <a:p>
          <a:endParaRPr lang="en-US"/>
        </a:p>
      </dgm:t>
    </dgm:pt>
    <dgm:pt modelId="{EC6A31D0-197E-4972-8B52-E8C07FE3594F}">
      <dgm:prSet/>
      <dgm:spPr/>
      <dgm:t>
        <a:bodyPr/>
        <a:lstStyle/>
        <a:p>
          <a:r>
            <a:rPr lang="en-US" dirty="0"/>
            <a:t>3. As the kidney function declines, waste products build up in the blood and make  you sick.</a:t>
          </a:r>
        </a:p>
      </dgm:t>
    </dgm:pt>
    <dgm:pt modelId="{8C6F34CF-1016-4825-966C-B2DCE2C5E481}" type="parTrans" cxnId="{A6AB6268-3882-4DA9-BB14-DD96C3FEEEA4}">
      <dgm:prSet/>
      <dgm:spPr/>
      <dgm:t>
        <a:bodyPr/>
        <a:lstStyle/>
        <a:p>
          <a:endParaRPr lang="en-US"/>
        </a:p>
      </dgm:t>
    </dgm:pt>
    <dgm:pt modelId="{1514DABB-5618-4F12-8AA5-D6C4E0E66091}" type="sibTrans" cxnId="{A6AB6268-3882-4DA9-BB14-DD96C3FEEEA4}">
      <dgm:prSet/>
      <dgm:spPr/>
      <dgm:t>
        <a:bodyPr/>
        <a:lstStyle/>
        <a:p>
          <a:endParaRPr lang="en-US"/>
        </a:p>
      </dgm:t>
    </dgm:pt>
    <dgm:pt modelId="{E9C1FEC3-28BB-47C0-A4EB-2EFCCEC69A11}">
      <dgm:prSet/>
      <dgm:spPr/>
      <dgm:t>
        <a:bodyPr/>
        <a:lstStyle/>
        <a:p>
          <a:r>
            <a:rPr lang="en-US" dirty="0"/>
            <a:t>4. You also develop complications like high blood pressure, anemia, weak bones, poor nutritional health, and nerve damage</a:t>
          </a:r>
        </a:p>
      </dgm:t>
    </dgm:pt>
    <dgm:pt modelId="{29BB2D4B-67B2-49B4-A112-9931D1DDE83E}" type="parTrans" cxnId="{0B424F75-BC1B-4C94-8836-FE8F9B9D3783}">
      <dgm:prSet/>
      <dgm:spPr/>
      <dgm:t>
        <a:bodyPr/>
        <a:lstStyle/>
        <a:p>
          <a:endParaRPr lang="en-US"/>
        </a:p>
      </dgm:t>
    </dgm:pt>
    <dgm:pt modelId="{5623849B-DDEE-42B3-B629-2CD797263DD8}" type="sibTrans" cxnId="{0B424F75-BC1B-4C94-8836-FE8F9B9D3783}">
      <dgm:prSet/>
      <dgm:spPr/>
      <dgm:t>
        <a:bodyPr/>
        <a:lstStyle/>
        <a:p>
          <a:endParaRPr lang="en-US"/>
        </a:p>
      </dgm:t>
    </dgm:pt>
    <dgm:pt modelId="{74CE1F55-F81D-4DE2-A0D7-F8E0729BE31A}">
      <dgm:prSet/>
      <dgm:spPr/>
      <dgm:t>
        <a:bodyPr/>
        <a:lstStyle/>
        <a:p>
          <a:r>
            <a:rPr lang="en-US" dirty="0"/>
            <a:t>2. To filter blood and remove waste products and excess water.</a:t>
          </a:r>
        </a:p>
      </dgm:t>
    </dgm:pt>
    <dgm:pt modelId="{7CA13B94-B3B7-4BDD-A8E8-2BC1D3E404DC}" type="parTrans" cxnId="{491EBE22-D7F2-45C7-824A-BBD53F665DF9}">
      <dgm:prSet/>
      <dgm:spPr/>
      <dgm:t>
        <a:bodyPr/>
        <a:lstStyle/>
        <a:p>
          <a:endParaRPr lang="en-US"/>
        </a:p>
      </dgm:t>
    </dgm:pt>
    <dgm:pt modelId="{B13E5DE1-305F-42AC-A7A5-3D25A390B36C}" type="sibTrans" cxnId="{491EBE22-D7F2-45C7-824A-BBD53F665DF9}">
      <dgm:prSet/>
      <dgm:spPr/>
      <dgm:t>
        <a:bodyPr/>
        <a:lstStyle/>
        <a:p>
          <a:endParaRPr lang="en-US"/>
        </a:p>
      </dgm:t>
    </dgm:pt>
    <dgm:pt modelId="{4DA123CB-7BCB-4183-85D3-CBBFFAF88DEC}" type="pres">
      <dgm:prSet presAssocID="{3942E552-4DD0-420E-920B-0203605AC050}" presName="hierChild1" presStyleCnt="0">
        <dgm:presLayoutVars>
          <dgm:chPref val="1"/>
          <dgm:dir/>
          <dgm:animOne val="branch"/>
          <dgm:animLvl val="lvl"/>
          <dgm:resizeHandles/>
        </dgm:presLayoutVars>
      </dgm:prSet>
      <dgm:spPr/>
    </dgm:pt>
    <dgm:pt modelId="{61C4BAB5-6418-48D1-AD8F-7B9C5C706553}" type="pres">
      <dgm:prSet presAssocID="{F731787B-145A-461B-8568-CBD9996971B4}" presName="hierRoot1" presStyleCnt="0"/>
      <dgm:spPr/>
    </dgm:pt>
    <dgm:pt modelId="{1D142E1D-933E-4727-B35F-401D63A0CB78}" type="pres">
      <dgm:prSet presAssocID="{F731787B-145A-461B-8568-CBD9996971B4}" presName="composite" presStyleCnt="0"/>
      <dgm:spPr/>
    </dgm:pt>
    <dgm:pt modelId="{F8D1EA95-6BE7-4A95-A683-A22742C3B28B}" type="pres">
      <dgm:prSet presAssocID="{F731787B-145A-461B-8568-CBD9996971B4}" presName="background" presStyleLbl="node0" presStyleIdx="0" presStyleCnt="4"/>
      <dgm:spPr/>
    </dgm:pt>
    <dgm:pt modelId="{2B839707-E096-4943-A9CB-5F8922D514C6}" type="pres">
      <dgm:prSet presAssocID="{F731787B-145A-461B-8568-CBD9996971B4}" presName="text" presStyleLbl="fgAcc0" presStyleIdx="0" presStyleCnt="4">
        <dgm:presLayoutVars>
          <dgm:chPref val="3"/>
        </dgm:presLayoutVars>
      </dgm:prSet>
      <dgm:spPr/>
    </dgm:pt>
    <dgm:pt modelId="{20AAF6F0-1E5F-429D-99C5-DD829E3F3C8F}" type="pres">
      <dgm:prSet presAssocID="{F731787B-145A-461B-8568-CBD9996971B4}" presName="hierChild2" presStyleCnt="0"/>
      <dgm:spPr/>
    </dgm:pt>
    <dgm:pt modelId="{3D805D87-3364-45AF-B927-7341298A1414}" type="pres">
      <dgm:prSet presAssocID="{EC6A31D0-197E-4972-8B52-E8C07FE3594F}" presName="hierRoot1" presStyleCnt="0"/>
      <dgm:spPr/>
    </dgm:pt>
    <dgm:pt modelId="{882D86AA-3BCA-465E-B2CD-F34825B8A53A}" type="pres">
      <dgm:prSet presAssocID="{EC6A31D0-197E-4972-8B52-E8C07FE3594F}" presName="composite" presStyleCnt="0"/>
      <dgm:spPr/>
    </dgm:pt>
    <dgm:pt modelId="{01A2ECAD-A0F5-4B89-8531-2C8404DE1759}" type="pres">
      <dgm:prSet presAssocID="{EC6A31D0-197E-4972-8B52-E8C07FE3594F}" presName="background" presStyleLbl="node0" presStyleIdx="1" presStyleCnt="4"/>
      <dgm:spPr/>
    </dgm:pt>
    <dgm:pt modelId="{3F45392D-0385-46EE-B3F8-FA982D0C6B6B}" type="pres">
      <dgm:prSet presAssocID="{EC6A31D0-197E-4972-8B52-E8C07FE3594F}" presName="text" presStyleLbl="fgAcc0" presStyleIdx="1" presStyleCnt="4" custLinFactX="17664" custLinFactNeighborX="100000" custLinFactNeighborY="7259">
        <dgm:presLayoutVars>
          <dgm:chPref val="3"/>
        </dgm:presLayoutVars>
      </dgm:prSet>
      <dgm:spPr/>
    </dgm:pt>
    <dgm:pt modelId="{60E899F3-9EF3-4474-A9A0-AF864E2AD0CE}" type="pres">
      <dgm:prSet presAssocID="{EC6A31D0-197E-4972-8B52-E8C07FE3594F}" presName="hierChild2" presStyleCnt="0"/>
      <dgm:spPr/>
    </dgm:pt>
    <dgm:pt modelId="{2E912DB3-9B58-4B33-8624-6C6D6999F836}" type="pres">
      <dgm:prSet presAssocID="{E9C1FEC3-28BB-47C0-A4EB-2EFCCEC69A11}" presName="hierRoot1" presStyleCnt="0"/>
      <dgm:spPr/>
    </dgm:pt>
    <dgm:pt modelId="{11F72BE9-127A-4A94-9688-049B745386D8}" type="pres">
      <dgm:prSet presAssocID="{E9C1FEC3-28BB-47C0-A4EB-2EFCCEC69A11}" presName="composite" presStyleCnt="0"/>
      <dgm:spPr/>
    </dgm:pt>
    <dgm:pt modelId="{97D45C32-C510-415B-B09F-6438B5825F9E}" type="pres">
      <dgm:prSet presAssocID="{E9C1FEC3-28BB-47C0-A4EB-2EFCCEC69A11}" presName="background" presStyleLbl="node0" presStyleIdx="2" presStyleCnt="4"/>
      <dgm:spPr/>
    </dgm:pt>
    <dgm:pt modelId="{4C9E1FE5-BF6D-4734-9F9B-1B6A4E272996}" type="pres">
      <dgm:prSet presAssocID="{E9C1FEC3-28BB-47C0-A4EB-2EFCCEC69A11}" presName="text" presStyleLbl="fgAcc0" presStyleIdx="2" presStyleCnt="4" custLinFactX="9347" custLinFactNeighborX="100000" custLinFactNeighborY="7259">
        <dgm:presLayoutVars>
          <dgm:chPref val="3"/>
        </dgm:presLayoutVars>
      </dgm:prSet>
      <dgm:spPr/>
    </dgm:pt>
    <dgm:pt modelId="{2F9BD78C-D760-41E0-B7E0-42430EF3CFEF}" type="pres">
      <dgm:prSet presAssocID="{E9C1FEC3-28BB-47C0-A4EB-2EFCCEC69A11}" presName="hierChild2" presStyleCnt="0"/>
      <dgm:spPr/>
    </dgm:pt>
    <dgm:pt modelId="{10275D95-F919-478D-9409-FC50D4189BF5}" type="pres">
      <dgm:prSet presAssocID="{74CE1F55-F81D-4DE2-A0D7-F8E0729BE31A}" presName="hierRoot1" presStyleCnt="0"/>
      <dgm:spPr/>
    </dgm:pt>
    <dgm:pt modelId="{30D5DACA-0009-417F-9952-FD81A0B3F49A}" type="pres">
      <dgm:prSet presAssocID="{74CE1F55-F81D-4DE2-A0D7-F8E0729BE31A}" presName="composite" presStyleCnt="0"/>
      <dgm:spPr/>
    </dgm:pt>
    <dgm:pt modelId="{AF20BB15-0CF8-45AE-A711-BF903765A05B}" type="pres">
      <dgm:prSet presAssocID="{74CE1F55-F81D-4DE2-A0D7-F8E0729BE31A}" presName="background" presStyleLbl="node0" presStyleIdx="3" presStyleCnt="4"/>
      <dgm:spPr/>
    </dgm:pt>
    <dgm:pt modelId="{5A828157-F39E-4021-8131-92ED238B0F4C}" type="pres">
      <dgm:prSet presAssocID="{74CE1F55-F81D-4DE2-A0D7-F8E0729BE31A}" presName="text" presStyleLbl="fgAcc0" presStyleIdx="3" presStyleCnt="4" custLinFactX="-100000" custLinFactNeighborX="-145802" custLinFactNeighborY="11942">
        <dgm:presLayoutVars>
          <dgm:chPref val="3"/>
        </dgm:presLayoutVars>
      </dgm:prSet>
      <dgm:spPr/>
    </dgm:pt>
    <dgm:pt modelId="{ACBF0679-FD8E-4C74-B4DE-DAB932BE8435}" type="pres">
      <dgm:prSet presAssocID="{74CE1F55-F81D-4DE2-A0D7-F8E0729BE31A}" presName="hierChild2" presStyleCnt="0"/>
      <dgm:spPr/>
    </dgm:pt>
  </dgm:ptLst>
  <dgm:cxnLst>
    <dgm:cxn modelId="{6E4D130E-B55B-44FB-9909-0DFB305537AD}" srcId="{3942E552-4DD0-420E-920B-0203605AC050}" destId="{F731787B-145A-461B-8568-CBD9996971B4}" srcOrd="0" destOrd="0" parTransId="{B9F24DC9-A4A3-41EC-8780-850704C664F6}" sibTransId="{7B27122B-FF8B-48D2-8D6C-2D8B4C11A3FB}"/>
    <dgm:cxn modelId="{491EBE22-D7F2-45C7-824A-BBD53F665DF9}" srcId="{3942E552-4DD0-420E-920B-0203605AC050}" destId="{74CE1F55-F81D-4DE2-A0D7-F8E0729BE31A}" srcOrd="3" destOrd="0" parTransId="{7CA13B94-B3B7-4BDD-A8E8-2BC1D3E404DC}" sibTransId="{B13E5DE1-305F-42AC-A7A5-3D25A390B36C}"/>
    <dgm:cxn modelId="{1B87B824-E16D-4E56-9002-0A82833C331C}" type="presOf" srcId="{3942E552-4DD0-420E-920B-0203605AC050}" destId="{4DA123CB-7BCB-4183-85D3-CBBFFAF88DEC}" srcOrd="0" destOrd="0" presId="urn:microsoft.com/office/officeart/2005/8/layout/hierarchy1"/>
    <dgm:cxn modelId="{6D87EF42-DD61-4162-AAC6-8EC1B6E6A0DC}" type="presOf" srcId="{74CE1F55-F81D-4DE2-A0D7-F8E0729BE31A}" destId="{5A828157-F39E-4021-8131-92ED238B0F4C}" srcOrd="0" destOrd="0" presId="urn:microsoft.com/office/officeart/2005/8/layout/hierarchy1"/>
    <dgm:cxn modelId="{F9DFAB45-9D1D-4C16-9053-352234E4B494}" type="presOf" srcId="{F731787B-145A-461B-8568-CBD9996971B4}" destId="{2B839707-E096-4943-A9CB-5F8922D514C6}" srcOrd="0" destOrd="0" presId="urn:microsoft.com/office/officeart/2005/8/layout/hierarchy1"/>
    <dgm:cxn modelId="{A6AB6268-3882-4DA9-BB14-DD96C3FEEEA4}" srcId="{3942E552-4DD0-420E-920B-0203605AC050}" destId="{EC6A31D0-197E-4972-8B52-E8C07FE3594F}" srcOrd="1" destOrd="0" parTransId="{8C6F34CF-1016-4825-966C-B2DCE2C5E481}" sibTransId="{1514DABB-5618-4F12-8AA5-D6C4E0E66091}"/>
    <dgm:cxn modelId="{0B424F75-BC1B-4C94-8836-FE8F9B9D3783}" srcId="{3942E552-4DD0-420E-920B-0203605AC050}" destId="{E9C1FEC3-28BB-47C0-A4EB-2EFCCEC69A11}" srcOrd="2" destOrd="0" parTransId="{29BB2D4B-67B2-49B4-A112-9931D1DDE83E}" sibTransId="{5623849B-DDEE-42B3-B629-2CD797263DD8}"/>
    <dgm:cxn modelId="{3098E38B-5F5D-46ED-8770-2583EB0A2BF6}" type="presOf" srcId="{EC6A31D0-197E-4972-8B52-E8C07FE3594F}" destId="{3F45392D-0385-46EE-B3F8-FA982D0C6B6B}" srcOrd="0" destOrd="0" presId="urn:microsoft.com/office/officeart/2005/8/layout/hierarchy1"/>
    <dgm:cxn modelId="{04B594DB-86F8-4F7B-8596-D39220DC5925}" type="presOf" srcId="{E9C1FEC3-28BB-47C0-A4EB-2EFCCEC69A11}" destId="{4C9E1FE5-BF6D-4734-9F9B-1B6A4E272996}" srcOrd="0" destOrd="0" presId="urn:microsoft.com/office/officeart/2005/8/layout/hierarchy1"/>
    <dgm:cxn modelId="{28D4E21C-8794-4081-B6F6-A623A9EE90B1}" type="presParOf" srcId="{4DA123CB-7BCB-4183-85D3-CBBFFAF88DEC}" destId="{61C4BAB5-6418-48D1-AD8F-7B9C5C706553}" srcOrd="0" destOrd="0" presId="urn:microsoft.com/office/officeart/2005/8/layout/hierarchy1"/>
    <dgm:cxn modelId="{D621F256-CA8B-4517-BED0-A75DE7EC80D6}" type="presParOf" srcId="{61C4BAB5-6418-48D1-AD8F-7B9C5C706553}" destId="{1D142E1D-933E-4727-B35F-401D63A0CB78}" srcOrd="0" destOrd="0" presId="urn:microsoft.com/office/officeart/2005/8/layout/hierarchy1"/>
    <dgm:cxn modelId="{9A972094-2977-4F42-BF2F-04E8A8392271}" type="presParOf" srcId="{1D142E1D-933E-4727-B35F-401D63A0CB78}" destId="{F8D1EA95-6BE7-4A95-A683-A22742C3B28B}" srcOrd="0" destOrd="0" presId="urn:microsoft.com/office/officeart/2005/8/layout/hierarchy1"/>
    <dgm:cxn modelId="{D34456B7-284E-4C3B-8CE0-FEB9D50494A4}" type="presParOf" srcId="{1D142E1D-933E-4727-B35F-401D63A0CB78}" destId="{2B839707-E096-4943-A9CB-5F8922D514C6}" srcOrd="1" destOrd="0" presId="urn:microsoft.com/office/officeart/2005/8/layout/hierarchy1"/>
    <dgm:cxn modelId="{1B23BC9A-26D9-4D9A-9880-F6488F156899}" type="presParOf" srcId="{61C4BAB5-6418-48D1-AD8F-7B9C5C706553}" destId="{20AAF6F0-1E5F-429D-99C5-DD829E3F3C8F}" srcOrd="1" destOrd="0" presId="urn:microsoft.com/office/officeart/2005/8/layout/hierarchy1"/>
    <dgm:cxn modelId="{4ECC1E68-D297-4D8D-B450-C8DA21188C7C}" type="presParOf" srcId="{4DA123CB-7BCB-4183-85D3-CBBFFAF88DEC}" destId="{3D805D87-3364-45AF-B927-7341298A1414}" srcOrd="1" destOrd="0" presId="urn:microsoft.com/office/officeart/2005/8/layout/hierarchy1"/>
    <dgm:cxn modelId="{F9222D14-2F96-4837-8EF3-49FA2AAD331F}" type="presParOf" srcId="{3D805D87-3364-45AF-B927-7341298A1414}" destId="{882D86AA-3BCA-465E-B2CD-F34825B8A53A}" srcOrd="0" destOrd="0" presId="urn:microsoft.com/office/officeart/2005/8/layout/hierarchy1"/>
    <dgm:cxn modelId="{7C3FD2CD-9EFD-4726-B793-935C42F3E1EE}" type="presParOf" srcId="{882D86AA-3BCA-465E-B2CD-F34825B8A53A}" destId="{01A2ECAD-A0F5-4B89-8531-2C8404DE1759}" srcOrd="0" destOrd="0" presId="urn:microsoft.com/office/officeart/2005/8/layout/hierarchy1"/>
    <dgm:cxn modelId="{FA040886-4531-40A1-9AFA-5606CB0BD900}" type="presParOf" srcId="{882D86AA-3BCA-465E-B2CD-F34825B8A53A}" destId="{3F45392D-0385-46EE-B3F8-FA982D0C6B6B}" srcOrd="1" destOrd="0" presId="urn:microsoft.com/office/officeart/2005/8/layout/hierarchy1"/>
    <dgm:cxn modelId="{282D05BA-AB40-4FAF-8DD4-4E92195CE80A}" type="presParOf" srcId="{3D805D87-3364-45AF-B927-7341298A1414}" destId="{60E899F3-9EF3-4474-A9A0-AF864E2AD0CE}" srcOrd="1" destOrd="0" presId="urn:microsoft.com/office/officeart/2005/8/layout/hierarchy1"/>
    <dgm:cxn modelId="{30CB4BB9-97F2-459E-AF78-E6122354E142}" type="presParOf" srcId="{4DA123CB-7BCB-4183-85D3-CBBFFAF88DEC}" destId="{2E912DB3-9B58-4B33-8624-6C6D6999F836}" srcOrd="2" destOrd="0" presId="urn:microsoft.com/office/officeart/2005/8/layout/hierarchy1"/>
    <dgm:cxn modelId="{1523C8A8-5A5B-4790-BDF7-37F8E8D9A54E}" type="presParOf" srcId="{2E912DB3-9B58-4B33-8624-6C6D6999F836}" destId="{11F72BE9-127A-4A94-9688-049B745386D8}" srcOrd="0" destOrd="0" presId="urn:microsoft.com/office/officeart/2005/8/layout/hierarchy1"/>
    <dgm:cxn modelId="{1059376B-AD32-40FD-8018-E8413D21A3D4}" type="presParOf" srcId="{11F72BE9-127A-4A94-9688-049B745386D8}" destId="{97D45C32-C510-415B-B09F-6438B5825F9E}" srcOrd="0" destOrd="0" presId="urn:microsoft.com/office/officeart/2005/8/layout/hierarchy1"/>
    <dgm:cxn modelId="{D433F017-1EBF-4AB9-89A8-B8BCFFCC985B}" type="presParOf" srcId="{11F72BE9-127A-4A94-9688-049B745386D8}" destId="{4C9E1FE5-BF6D-4734-9F9B-1B6A4E272996}" srcOrd="1" destOrd="0" presId="urn:microsoft.com/office/officeart/2005/8/layout/hierarchy1"/>
    <dgm:cxn modelId="{247BA6CB-A275-4FDB-928D-5F192059834A}" type="presParOf" srcId="{2E912DB3-9B58-4B33-8624-6C6D6999F836}" destId="{2F9BD78C-D760-41E0-B7E0-42430EF3CFEF}" srcOrd="1" destOrd="0" presId="urn:microsoft.com/office/officeart/2005/8/layout/hierarchy1"/>
    <dgm:cxn modelId="{D9B7062F-89F4-4C71-979B-B4A3A7F77B82}" type="presParOf" srcId="{4DA123CB-7BCB-4183-85D3-CBBFFAF88DEC}" destId="{10275D95-F919-478D-9409-FC50D4189BF5}" srcOrd="3" destOrd="0" presId="urn:microsoft.com/office/officeart/2005/8/layout/hierarchy1"/>
    <dgm:cxn modelId="{F0A47647-7D98-4A18-A12B-75B0D8C4C42B}" type="presParOf" srcId="{10275D95-F919-478D-9409-FC50D4189BF5}" destId="{30D5DACA-0009-417F-9952-FD81A0B3F49A}" srcOrd="0" destOrd="0" presId="urn:microsoft.com/office/officeart/2005/8/layout/hierarchy1"/>
    <dgm:cxn modelId="{DE3B2DC6-E508-4BF7-A159-2C4A4F7AD094}" type="presParOf" srcId="{30D5DACA-0009-417F-9952-FD81A0B3F49A}" destId="{AF20BB15-0CF8-45AE-A711-BF903765A05B}" srcOrd="0" destOrd="0" presId="urn:microsoft.com/office/officeart/2005/8/layout/hierarchy1"/>
    <dgm:cxn modelId="{8C980E19-09CA-4C39-B066-EF8252559D6F}" type="presParOf" srcId="{30D5DACA-0009-417F-9952-FD81A0B3F49A}" destId="{5A828157-F39E-4021-8131-92ED238B0F4C}" srcOrd="1" destOrd="0" presId="urn:microsoft.com/office/officeart/2005/8/layout/hierarchy1"/>
    <dgm:cxn modelId="{93A19727-641A-4C6F-B5CE-E93F4ED0C22A}" type="presParOf" srcId="{10275D95-F919-478D-9409-FC50D4189BF5}" destId="{ACBF0679-FD8E-4C74-B4DE-DAB932BE8435}"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942E552-4DD0-420E-920B-0203605AC050}" type="doc">
      <dgm:prSet loTypeId="urn:microsoft.com/office/officeart/2005/8/layout/hierarchy1" loCatId="hierarchy" qsTypeId="urn:microsoft.com/office/officeart/2005/8/quickstyle/simple1" qsCatId="simple" csTypeId="urn:microsoft.com/office/officeart/2005/8/colors/colorful2" csCatId="colorful" phldr="1"/>
      <dgm:spPr/>
      <dgm:t>
        <a:bodyPr/>
        <a:lstStyle/>
        <a:p>
          <a:endParaRPr lang="en-US"/>
        </a:p>
      </dgm:t>
    </dgm:pt>
    <dgm:pt modelId="{E9C1FEC3-28BB-47C0-A4EB-2EFCCEC69A11}">
      <dgm:prSet/>
      <dgm:spPr/>
      <dgm:t>
        <a:bodyPr/>
        <a:lstStyle/>
        <a:p>
          <a:r>
            <a:rPr lang="en-US" dirty="0"/>
            <a:t>Complications in children are similar to adults – such as heart disease, electrolyte imbalances </a:t>
          </a:r>
          <a:r>
            <a:rPr lang="en-US" dirty="0" err="1"/>
            <a:t>ie</a:t>
          </a:r>
          <a:r>
            <a:rPr lang="en-US" dirty="0"/>
            <a:t>., potassium, calcium, phosphorus, acidosis, and anemia.</a:t>
          </a:r>
        </a:p>
      </dgm:t>
    </dgm:pt>
    <dgm:pt modelId="{29BB2D4B-67B2-49B4-A112-9931D1DDE83E}" type="parTrans" cxnId="{0B424F75-BC1B-4C94-8836-FE8F9B9D3783}">
      <dgm:prSet/>
      <dgm:spPr/>
      <dgm:t>
        <a:bodyPr/>
        <a:lstStyle/>
        <a:p>
          <a:endParaRPr lang="en-US"/>
        </a:p>
      </dgm:t>
    </dgm:pt>
    <dgm:pt modelId="{5623849B-DDEE-42B3-B629-2CD797263DD8}" type="sibTrans" cxnId="{0B424F75-BC1B-4C94-8836-FE8F9B9D3783}">
      <dgm:prSet/>
      <dgm:spPr/>
      <dgm:t>
        <a:bodyPr/>
        <a:lstStyle/>
        <a:p>
          <a:endParaRPr lang="en-US"/>
        </a:p>
      </dgm:t>
    </dgm:pt>
    <dgm:pt modelId="{981D279A-F86A-4A7B-8DA9-40FF405F88B6}">
      <dgm:prSet/>
      <dgm:spPr/>
      <dgm:t>
        <a:bodyPr/>
        <a:lstStyle/>
        <a:p>
          <a:r>
            <a:rPr lang="en-US" dirty="0"/>
            <a:t>Growth problems/retardation, blood pressure, infection, cognitive issues and urinary issues.</a:t>
          </a:r>
        </a:p>
      </dgm:t>
    </dgm:pt>
    <dgm:pt modelId="{3C0A21AF-68C4-4968-AACC-A31642D752AF}" type="parTrans" cxnId="{D451D81D-5C0F-4EC0-8BBA-8E95E1EB6158}">
      <dgm:prSet/>
      <dgm:spPr/>
      <dgm:t>
        <a:bodyPr/>
        <a:lstStyle/>
        <a:p>
          <a:endParaRPr lang="en-US"/>
        </a:p>
      </dgm:t>
    </dgm:pt>
    <dgm:pt modelId="{BCCA08C9-4AE4-40AF-B82B-48234EE0BA8C}" type="sibTrans" cxnId="{D451D81D-5C0F-4EC0-8BBA-8E95E1EB6158}">
      <dgm:prSet/>
      <dgm:spPr/>
      <dgm:t>
        <a:bodyPr/>
        <a:lstStyle/>
        <a:p>
          <a:endParaRPr lang="en-US"/>
        </a:p>
      </dgm:t>
    </dgm:pt>
    <dgm:pt modelId="{4DA123CB-7BCB-4183-85D3-CBBFFAF88DEC}" type="pres">
      <dgm:prSet presAssocID="{3942E552-4DD0-420E-920B-0203605AC050}" presName="hierChild1" presStyleCnt="0">
        <dgm:presLayoutVars>
          <dgm:chPref val="1"/>
          <dgm:dir/>
          <dgm:animOne val="branch"/>
          <dgm:animLvl val="lvl"/>
          <dgm:resizeHandles/>
        </dgm:presLayoutVars>
      </dgm:prSet>
      <dgm:spPr/>
    </dgm:pt>
    <dgm:pt modelId="{2E912DB3-9B58-4B33-8624-6C6D6999F836}" type="pres">
      <dgm:prSet presAssocID="{E9C1FEC3-28BB-47C0-A4EB-2EFCCEC69A11}" presName="hierRoot1" presStyleCnt="0"/>
      <dgm:spPr/>
    </dgm:pt>
    <dgm:pt modelId="{11F72BE9-127A-4A94-9688-049B745386D8}" type="pres">
      <dgm:prSet presAssocID="{E9C1FEC3-28BB-47C0-A4EB-2EFCCEC69A11}" presName="composite" presStyleCnt="0"/>
      <dgm:spPr/>
    </dgm:pt>
    <dgm:pt modelId="{97D45C32-C510-415B-B09F-6438B5825F9E}" type="pres">
      <dgm:prSet presAssocID="{E9C1FEC3-28BB-47C0-A4EB-2EFCCEC69A11}" presName="background" presStyleLbl="node0" presStyleIdx="0" presStyleCnt="2"/>
      <dgm:spPr/>
    </dgm:pt>
    <dgm:pt modelId="{4C9E1FE5-BF6D-4734-9F9B-1B6A4E272996}" type="pres">
      <dgm:prSet presAssocID="{E9C1FEC3-28BB-47C0-A4EB-2EFCCEC69A11}" presName="text" presStyleLbl="fgAcc0" presStyleIdx="0" presStyleCnt="2">
        <dgm:presLayoutVars>
          <dgm:chPref val="3"/>
        </dgm:presLayoutVars>
      </dgm:prSet>
      <dgm:spPr/>
    </dgm:pt>
    <dgm:pt modelId="{2F9BD78C-D760-41E0-B7E0-42430EF3CFEF}" type="pres">
      <dgm:prSet presAssocID="{E9C1FEC3-28BB-47C0-A4EB-2EFCCEC69A11}" presName="hierChild2" presStyleCnt="0"/>
      <dgm:spPr/>
    </dgm:pt>
    <dgm:pt modelId="{9AB8544B-C05C-445D-8E8B-AAAF05498562}" type="pres">
      <dgm:prSet presAssocID="{981D279A-F86A-4A7B-8DA9-40FF405F88B6}" presName="hierRoot1" presStyleCnt="0"/>
      <dgm:spPr/>
    </dgm:pt>
    <dgm:pt modelId="{F981C17F-A6B4-4DEA-B5A1-1C1B39F747BA}" type="pres">
      <dgm:prSet presAssocID="{981D279A-F86A-4A7B-8DA9-40FF405F88B6}" presName="composite" presStyleCnt="0"/>
      <dgm:spPr/>
    </dgm:pt>
    <dgm:pt modelId="{9B304C69-9D99-4FF2-9A28-803C217DC35A}" type="pres">
      <dgm:prSet presAssocID="{981D279A-F86A-4A7B-8DA9-40FF405F88B6}" presName="background" presStyleLbl="node0" presStyleIdx="1" presStyleCnt="2"/>
      <dgm:spPr/>
    </dgm:pt>
    <dgm:pt modelId="{84D6E925-2234-4F0C-B6DF-3985CF91133C}" type="pres">
      <dgm:prSet presAssocID="{981D279A-F86A-4A7B-8DA9-40FF405F88B6}" presName="text" presStyleLbl="fgAcc0" presStyleIdx="1" presStyleCnt="2">
        <dgm:presLayoutVars>
          <dgm:chPref val="3"/>
        </dgm:presLayoutVars>
      </dgm:prSet>
      <dgm:spPr/>
    </dgm:pt>
    <dgm:pt modelId="{0F665C63-B40E-400C-8768-E8E41F859F3A}" type="pres">
      <dgm:prSet presAssocID="{981D279A-F86A-4A7B-8DA9-40FF405F88B6}" presName="hierChild2" presStyleCnt="0"/>
      <dgm:spPr/>
    </dgm:pt>
  </dgm:ptLst>
  <dgm:cxnLst>
    <dgm:cxn modelId="{D451D81D-5C0F-4EC0-8BBA-8E95E1EB6158}" srcId="{3942E552-4DD0-420E-920B-0203605AC050}" destId="{981D279A-F86A-4A7B-8DA9-40FF405F88B6}" srcOrd="1" destOrd="0" parTransId="{3C0A21AF-68C4-4968-AACC-A31642D752AF}" sibTransId="{BCCA08C9-4AE4-40AF-B82B-48234EE0BA8C}"/>
    <dgm:cxn modelId="{1B87B824-E16D-4E56-9002-0A82833C331C}" type="presOf" srcId="{3942E552-4DD0-420E-920B-0203605AC050}" destId="{4DA123CB-7BCB-4183-85D3-CBBFFAF88DEC}" srcOrd="0" destOrd="0" presId="urn:microsoft.com/office/officeart/2005/8/layout/hierarchy1"/>
    <dgm:cxn modelId="{0B424F75-BC1B-4C94-8836-FE8F9B9D3783}" srcId="{3942E552-4DD0-420E-920B-0203605AC050}" destId="{E9C1FEC3-28BB-47C0-A4EB-2EFCCEC69A11}" srcOrd="0" destOrd="0" parTransId="{29BB2D4B-67B2-49B4-A112-9931D1DDE83E}" sibTransId="{5623849B-DDEE-42B3-B629-2CD797263DD8}"/>
    <dgm:cxn modelId="{686FEFC9-692D-41FC-8942-8BA69F9869AA}" type="presOf" srcId="{981D279A-F86A-4A7B-8DA9-40FF405F88B6}" destId="{84D6E925-2234-4F0C-B6DF-3985CF91133C}" srcOrd="0" destOrd="0" presId="urn:microsoft.com/office/officeart/2005/8/layout/hierarchy1"/>
    <dgm:cxn modelId="{04B594DB-86F8-4F7B-8596-D39220DC5925}" type="presOf" srcId="{E9C1FEC3-28BB-47C0-A4EB-2EFCCEC69A11}" destId="{4C9E1FE5-BF6D-4734-9F9B-1B6A4E272996}" srcOrd="0" destOrd="0" presId="urn:microsoft.com/office/officeart/2005/8/layout/hierarchy1"/>
    <dgm:cxn modelId="{30CB4BB9-97F2-459E-AF78-E6122354E142}" type="presParOf" srcId="{4DA123CB-7BCB-4183-85D3-CBBFFAF88DEC}" destId="{2E912DB3-9B58-4B33-8624-6C6D6999F836}" srcOrd="0" destOrd="0" presId="urn:microsoft.com/office/officeart/2005/8/layout/hierarchy1"/>
    <dgm:cxn modelId="{1523C8A8-5A5B-4790-BDF7-37F8E8D9A54E}" type="presParOf" srcId="{2E912DB3-9B58-4B33-8624-6C6D6999F836}" destId="{11F72BE9-127A-4A94-9688-049B745386D8}" srcOrd="0" destOrd="0" presId="urn:microsoft.com/office/officeart/2005/8/layout/hierarchy1"/>
    <dgm:cxn modelId="{1059376B-AD32-40FD-8018-E8413D21A3D4}" type="presParOf" srcId="{11F72BE9-127A-4A94-9688-049B745386D8}" destId="{97D45C32-C510-415B-B09F-6438B5825F9E}" srcOrd="0" destOrd="0" presId="urn:microsoft.com/office/officeart/2005/8/layout/hierarchy1"/>
    <dgm:cxn modelId="{D433F017-1EBF-4AB9-89A8-B8BCFFCC985B}" type="presParOf" srcId="{11F72BE9-127A-4A94-9688-049B745386D8}" destId="{4C9E1FE5-BF6D-4734-9F9B-1B6A4E272996}" srcOrd="1" destOrd="0" presId="urn:microsoft.com/office/officeart/2005/8/layout/hierarchy1"/>
    <dgm:cxn modelId="{247BA6CB-A275-4FDB-928D-5F192059834A}" type="presParOf" srcId="{2E912DB3-9B58-4B33-8624-6C6D6999F836}" destId="{2F9BD78C-D760-41E0-B7E0-42430EF3CFEF}" srcOrd="1" destOrd="0" presId="urn:microsoft.com/office/officeart/2005/8/layout/hierarchy1"/>
    <dgm:cxn modelId="{F9E5F751-BAC4-479E-8891-30C1C846020B}" type="presParOf" srcId="{4DA123CB-7BCB-4183-85D3-CBBFFAF88DEC}" destId="{9AB8544B-C05C-445D-8E8B-AAAF05498562}" srcOrd="1" destOrd="0" presId="urn:microsoft.com/office/officeart/2005/8/layout/hierarchy1"/>
    <dgm:cxn modelId="{56EE7B2F-A4F8-4ED7-89BF-E4551896ADE5}" type="presParOf" srcId="{9AB8544B-C05C-445D-8E8B-AAAF05498562}" destId="{F981C17F-A6B4-4DEA-B5A1-1C1B39F747BA}" srcOrd="0" destOrd="0" presId="urn:microsoft.com/office/officeart/2005/8/layout/hierarchy1"/>
    <dgm:cxn modelId="{66174F07-37A2-4506-A0C0-44B7F0A166F1}" type="presParOf" srcId="{F981C17F-A6B4-4DEA-B5A1-1C1B39F747BA}" destId="{9B304C69-9D99-4FF2-9A28-803C217DC35A}" srcOrd="0" destOrd="0" presId="urn:microsoft.com/office/officeart/2005/8/layout/hierarchy1"/>
    <dgm:cxn modelId="{317BC574-DECE-4B0C-8564-569CBB02411D}" type="presParOf" srcId="{F981C17F-A6B4-4DEA-B5A1-1C1B39F747BA}" destId="{84D6E925-2234-4F0C-B6DF-3985CF91133C}" srcOrd="1" destOrd="0" presId="urn:microsoft.com/office/officeart/2005/8/layout/hierarchy1"/>
    <dgm:cxn modelId="{CC37049F-1BD7-4A24-B29B-D00CFD4A472E}" type="presParOf" srcId="{9AB8544B-C05C-445D-8E8B-AAAF05498562}" destId="{0F665C63-B40E-400C-8768-E8E41F859F3A}"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BD641FA-3921-419D-BDC8-D7DDFD693641}"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US"/>
        </a:p>
      </dgm:t>
    </dgm:pt>
    <dgm:pt modelId="{E8DE1214-4BFF-4718-AE77-8125F87AA74A}">
      <dgm:prSet/>
      <dgm:spPr/>
      <dgm:t>
        <a:bodyPr/>
        <a:lstStyle/>
        <a:p>
          <a:r>
            <a:rPr lang="en-US"/>
            <a:t>Fatigue</a:t>
          </a:r>
        </a:p>
      </dgm:t>
    </dgm:pt>
    <dgm:pt modelId="{D628F33F-B5C4-46B7-8F44-B160AA5ED324}" type="parTrans" cxnId="{307B689F-1F18-465E-8B1D-9C58F1A69656}">
      <dgm:prSet/>
      <dgm:spPr/>
      <dgm:t>
        <a:bodyPr/>
        <a:lstStyle/>
        <a:p>
          <a:endParaRPr lang="en-US"/>
        </a:p>
      </dgm:t>
    </dgm:pt>
    <dgm:pt modelId="{6F13F2CA-CDC9-4ECF-BBE7-2B15F073FD47}" type="sibTrans" cxnId="{307B689F-1F18-465E-8B1D-9C58F1A69656}">
      <dgm:prSet/>
      <dgm:spPr/>
      <dgm:t>
        <a:bodyPr/>
        <a:lstStyle/>
        <a:p>
          <a:endParaRPr lang="en-US"/>
        </a:p>
      </dgm:t>
    </dgm:pt>
    <dgm:pt modelId="{932BFFFD-DC08-4ECE-ABDB-7082C80924E3}">
      <dgm:prSet/>
      <dgm:spPr/>
      <dgm:t>
        <a:bodyPr/>
        <a:lstStyle/>
        <a:p>
          <a:r>
            <a:rPr lang="en-US"/>
            <a:t>Nausea, vomiting, loss of appetite, weight loss (anorexia)</a:t>
          </a:r>
        </a:p>
      </dgm:t>
    </dgm:pt>
    <dgm:pt modelId="{27E5F387-0C79-4027-865A-A08187C5A980}" type="parTrans" cxnId="{9A214BCF-BD47-421D-8CF4-F72E22348A93}">
      <dgm:prSet/>
      <dgm:spPr/>
      <dgm:t>
        <a:bodyPr/>
        <a:lstStyle/>
        <a:p>
          <a:endParaRPr lang="en-US"/>
        </a:p>
      </dgm:t>
    </dgm:pt>
    <dgm:pt modelId="{98570A05-8F07-4A57-87FC-23F51E95DC4C}" type="sibTrans" cxnId="{9A214BCF-BD47-421D-8CF4-F72E22348A93}">
      <dgm:prSet/>
      <dgm:spPr/>
      <dgm:t>
        <a:bodyPr/>
        <a:lstStyle/>
        <a:p>
          <a:endParaRPr lang="en-US"/>
        </a:p>
      </dgm:t>
    </dgm:pt>
    <dgm:pt modelId="{861D7094-5380-4A92-923D-17B9DDFFC39C}">
      <dgm:prSet/>
      <dgm:spPr/>
      <dgm:t>
        <a:bodyPr/>
        <a:lstStyle/>
        <a:p>
          <a:r>
            <a:rPr lang="en-US"/>
            <a:t>Increased urinary frequency</a:t>
          </a:r>
        </a:p>
      </dgm:t>
    </dgm:pt>
    <dgm:pt modelId="{71853357-35A6-45A9-AC1D-1FAC1AB05825}" type="parTrans" cxnId="{C89F6AE4-D2AE-4D98-BAA6-CE2E9FC55D70}">
      <dgm:prSet/>
      <dgm:spPr/>
      <dgm:t>
        <a:bodyPr/>
        <a:lstStyle/>
        <a:p>
          <a:endParaRPr lang="en-US"/>
        </a:p>
      </dgm:t>
    </dgm:pt>
    <dgm:pt modelId="{81D371D3-D923-4433-B764-4EF6AF26013A}" type="sibTrans" cxnId="{C89F6AE4-D2AE-4D98-BAA6-CE2E9FC55D70}">
      <dgm:prSet/>
      <dgm:spPr/>
      <dgm:t>
        <a:bodyPr/>
        <a:lstStyle/>
        <a:p>
          <a:endParaRPr lang="en-US"/>
        </a:p>
      </dgm:t>
    </dgm:pt>
    <dgm:pt modelId="{ED3B545A-E2F6-4AC3-A908-40815A3C983C}">
      <dgm:prSet/>
      <dgm:spPr/>
      <dgm:t>
        <a:bodyPr/>
        <a:lstStyle/>
        <a:p>
          <a:r>
            <a:rPr lang="en-US"/>
            <a:t>Diffuse itching</a:t>
          </a:r>
        </a:p>
      </dgm:t>
    </dgm:pt>
    <dgm:pt modelId="{4FAEFFB4-707D-4D18-B35A-1908AFCDCD3D}" type="parTrans" cxnId="{7454EDE4-7D81-4150-A309-68290C22A5D0}">
      <dgm:prSet/>
      <dgm:spPr/>
      <dgm:t>
        <a:bodyPr/>
        <a:lstStyle/>
        <a:p>
          <a:endParaRPr lang="en-US"/>
        </a:p>
      </dgm:t>
    </dgm:pt>
    <dgm:pt modelId="{950B53A5-38ED-4B4D-9526-96F1E3D1A422}" type="sibTrans" cxnId="{7454EDE4-7D81-4150-A309-68290C22A5D0}">
      <dgm:prSet/>
      <dgm:spPr/>
      <dgm:t>
        <a:bodyPr/>
        <a:lstStyle/>
        <a:p>
          <a:endParaRPr lang="en-US"/>
        </a:p>
      </dgm:t>
    </dgm:pt>
    <dgm:pt modelId="{D5DBB047-2E8E-4268-9421-7C1170246A1F}">
      <dgm:prSet/>
      <dgm:spPr/>
      <dgm:t>
        <a:bodyPr/>
        <a:lstStyle/>
        <a:p>
          <a:r>
            <a:rPr lang="en-US"/>
            <a:t>Altered Mental status</a:t>
          </a:r>
        </a:p>
      </dgm:t>
    </dgm:pt>
    <dgm:pt modelId="{2FFCC671-84B1-4369-87D1-C9E5659312EC}" type="parTrans" cxnId="{A31D9905-369F-4D46-84A4-EEED592C0BD0}">
      <dgm:prSet/>
      <dgm:spPr/>
      <dgm:t>
        <a:bodyPr/>
        <a:lstStyle/>
        <a:p>
          <a:endParaRPr lang="en-US"/>
        </a:p>
      </dgm:t>
    </dgm:pt>
    <dgm:pt modelId="{559B92A4-6853-4A09-B647-DEAE83AAA9DE}" type="sibTrans" cxnId="{A31D9905-369F-4D46-84A4-EEED592C0BD0}">
      <dgm:prSet/>
      <dgm:spPr/>
      <dgm:t>
        <a:bodyPr/>
        <a:lstStyle/>
        <a:p>
          <a:endParaRPr lang="en-US"/>
        </a:p>
      </dgm:t>
    </dgm:pt>
    <dgm:pt modelId="{A87BE855-516C-4C20-91C2-F1C4DC9BB814}">
      <dgm:prSet/>
      <dgm:spPr/>
      <dgm:t>
        <a:bodyPr/>
        <a:lstStyle/>
        <a:p>
          <a:r>
            <a:rPr lang="en-US"/>
            <a:t>Neuropathy</a:t>
          </a:r>
        </a:p>
      </dgm:t>
    </dgm:pt>
    <dgm:pt modelId="{E3CF9713-9A4D-47C5-8FA2-246D05B11C8D}" type="parTrans" cxnId="{0702B024-1257-4717-AE12-EF07D67FF05A}">
      <dgm:prSet/>
      <dgm:spPr/>
      <dgm:t>
        <a:bodyPr/>
        <a:lstStyle/>
        <a:p>
          <a:endParaRPr lang="en-US"/>
        </a:p>
      </dgm:t>
    </dgm:pt>
    <dgm:pt modelId="{BB8005CE-7D2D-4466-B683-D972CC7E7111}" type="sibTrans" cxnId="{0702B024-1257-4717-AE12-EF07D67FF05A}">
      <dgm:prSet/>
      <dgm:spPr/>
      <dgm:t>
        <a:bodyPr/>
        <a:lstStyle/>
        <a:p>
          <a:endParaRPr lang="en-US"/>
        </a:p>
      </dgm:t>
    </dgm:pt>
    <dgm:pt modelId="{9975E71F-2C7F-4F4B-BD45-2BF44A47578D}">
      <dgm:prSet/>
      <dgm:spPr/>
      <dgm:t>
        <a:bodyPr/>
        <a:lstStyle/>
        <a:p>
          <a:r>
            <a:rPr lang="en-US"/>
            <a:t>Edema, swelling in extremities</a:t>
          </a:r>
        </a:p>
      </dgm:t>
    </dgm:pt>
    <dgm:pt modelId="{E03CF779-1F7C-4C2E-A612-0E9B9776E23C}" type="parTrans" cxnId="{F4012BF5-6E19-4D16-8392-F9547DB88A4A}">
      <dgm:prSet/>
      <dgm:spPr/>
      <dgm:t>
        <a:bodyPr/>
        <a:lstStyle/>
        <a:p>
          <a:endParaRPr lang="en-US"/>
        </a:p>
      </dgm:t>
    </dgm:pt>
    <dgm:pt modelId="{309C12B3-10CE-4142-97F2-806F957D1C76}" type="sibTrans" cxnId="{F4012BF5-6E19-4D16-8392-F9547DB88A4A}">
      <dgm:prSet/>
      <dgm:spPr/>
      <dgm:t>
        <a:bodyPr/>
        <a:lstStyle/>
        <a:p>
          <a:endParaRPr lang="en-US"/>
        </a:p>
      </dgm:t>
    </dgm:pt>
    <dgm:pt modelId="{6561CCDC-06DA-40F1-A436-0E983887BCE8}">
      <dgm:prSet/>
      <dgm:spPr/>
      <dgm:t>
        <a:bodyPr/>
        <a:lstStyle/>
        <a:p>
          <a:r>
            <a:rPr lang="en-US"/>
            <a:t>Shortness of breath</a:t>
          </a:r>
        </a:p>
      </dgm:t>
    </dgm:pt>
    <dgm:pt modelId="{1068462F-8C7C-424E-9C5C-F717804FCD26}" type="parTrans" cxnId="{53D72EAB-2B69-419F-B629-F3ADD7C10A17}">
      <dgm:prSet/>
      <dgm:spPr/>
      <dgm:t>
        <a:bodyPr/>
        <a:lstStyle/>
        <a:p>
          <a:endParaRPr lang="en-US"/>
        </a:p>
      </dgm:t>
    </dgm:pt>
    <dgm:pt modelId="{06EDF000-DD40-496F-ACF5-4FC9076F9870}" type="sibTrans" cxnId="{53D72EAB-2B69-419F-B629-F3ADD7C10A17}">
      <dgm:prSet/>
      <dgm:spPr/>
      <dgm:t>
        <a:bodyPr/>
        <a:lstStyle/>
        <a:p>
          <a:endParaRPr lang="en-US"/>
        </a:p>
      </dgm:t>
    </dgm:pt>
    <dgm:pt modelId="{AD5CBC8A-66DE-4D6B-97F5-99CD10705FAF}">
      <dgm:prSet/>
      <dgm:spPr/>
      <dgm:t>
        <a:bodyPr/>
        <a:lstStyle/>
        <a:p>
          <a:r>
            <a:rPr lang="en-US" dirty="0"/>
            <a:t>Severe cases – Heart problems,</a:t>
          </a:r>
        </a:p>
        <a:p>
          <a:r>
            <a:rPr lang="en-US" dirty="0"/>
            <a:t>Decreasing or No urine output</a:t>
          </a:r>
        </a:p>
      </dgm:t>
    </dgm:pt>
    <dgm:pt modelId="{6C54D671-DC51-481B-9E60-F2AEC525F46E}" type="parTrans" cxnId="{03E2A80B-91EE-47C1-9C14-FDCA89B9C580}">
      <dgm:prSet/>
      <dgm:spPr/>
      <dgm:t>
        <a:bodyPr/>
        <a:lstStyle/>
        <a:p>
          <a:endParaRPr lang="en-US"/>
        </a:p>
      </dgm:t>
    </dgm:pt>
    <dgm:pt modelId="{DC0390D1-B2D7-4FCA-BB61-E4A99D840976}" type="sibTrans" cxnId="{03E2A80B-91EE-47C1-9C14-FDCA89B9C580}">
      <dgm:prSet/>
      <dgm:spPr/>
      <dgm:t>
        <a:bodyPr/>
        <a:lstStyle/>
        <a:p>
          <a:endParaRPr lang="en-US"/>
        </a:p>
      </dgm:t>
    </dgm:pt>
    <dgm:pt modelId="{417F7108-71E6-4578-B59C-CDBA68C20D56}" type="pres">
      <dgm:prSet presAssocID="{6BD641FA-3921-419D-BDC8-D7DDFD693641}" presName="diagram" presStyleCnt="0">
        <dgm:presLayoutVars>
          <dgm:dir/>
          <dgm:resizeHandles val="exact"/>
        </dgm:presLayoutVars>
      </dgm:prSet>
      <dgm:spPr/>
    </dgm:pt>
    <dgm:pt modelId="{E5E636D8-0B6F-4334-9C8E-D60605BAE8BE}" type="pres">
      <dgm:prSet presAssocID="{E8DE1214-4BFF-4718-AE77-8125F87AA74A}" presName="node" presStyleLbl="node1" presStyleIdx="0" presStyleCnt="9">
        <dgm:presLayoutVars>
          <dgm:bulletEnabled val="1"/>
        </dgm:presLayoutVars>
      </dgm:prSet>
      <dgm:spPr/>
    </dgm:pt>
    <dgm:pt modelId="{F6752A8F-DE12-4835-8D31-5182F4F9B4CE}" type="pres">
      <dgm:prSet presAssocID="{6F13F2CA-CDC9-4ECF-BBE7-2B15F073FD47}" presName="sibTrans" presStyleCnt="0"/>
      <dgm:spPr/>
    </dgm:pt>
    <dgm:pt modelId="{C0429E7A-E9F6-4C89-BEF2-A8C8D9C2E2F3}" type="pres">
      <dgm:prSet presAssocID="{932BFFFD-DC08-4ECE-ABDB-7082C80924E3}" presName="node" presStyleLbl="node1" presStyleIdx="1" presStyleCnt="9">
        <dgm:presLayoutVars>
          <dgm:bulletEnabled val="1"/>
        </dgm:presLayoutVars>
      </dgm:prSet>
      <dgm:spPr/>
    </dgm:pt>
    <dgm:pt modelId="{42A5FFFC-A713-4E4F-92CE-818886E64113}" type="pres">
      <dgm:prSet presAssocID="{98570A05-8F07-4A57-87FC-23F51E95DC4C}" presName="sibTrans" presStyleCnt="0"/>
      <dgm:spPr/>
    </dgm:pt>
    <dgm:pt modelId="{69E8C970-96AE-4FA6-BE94-964075FD673E}" type="pres">
      <dgm:prSet presAssocID="{861D7094-5380-4A92-923D-17B9DDFFC39C}" presName="node" presStyleLbl="node1" presStyleIdx="2" presStyleCnt="9">
        <dgm:presLayoutVars>
          <dgm:bulletEnabled val="1"/>
        </dgm:presLayoutVars>
      </dgm:prSet>
      <dgm:spPr/>
    </dgm:pt>
    <dgm:pt modelId="{2C3296B2-1880-4C21-8C91-AFD0DAFFED5D}" type="pres">
      <dgm:prSet presAssocID="{81D371D3-D923-4433-B764-4EF6AF26013A}" presName="sibTrans" presStyleCnt="0"/>
      <dgm:spPr/>
    </dgm:pt>
    <dgm:pt modelId="{93E9CB1F-6A6A-4868-8EC9-AC85B4D6776A}" type="pres">
      <dgm:prSet presAssocID="{ED3B545A-E2F6-4AC3-A908-40815A3C983C}" presName="node" presStyleLbl="node1" presStyleIdx="3" presStyleCnt="9">
        <dgm:presLayoutVars>
          <dgm:bulletEnabled val="1"/>
        </dgm:presLayoutVars>
      </dgm:prSet>
      <dgm:spPr/>
    </dgm:pt>
    <dgm:pt modelId="{0D987090-E30D-4EDD-990C-AD4A1CFD92E4}" type="pres">
      <dgm:prSet presAssocID="{950B53A5-38ED-4B4D-9526-96F1E3D1A422}" presName="sibTrans" presStyleCnt="0"/>
      <dgm:spPr/>
    </dgm:pt>
    <dgm:pt modelId="{0C101E77-8B21-4D9C-8E9C-C2EBCF9EDAFD}" type="pres">
      <dgm:prSet presAssocID="{D5DBB047-2E8E-4268-9421-7C1170246A1F}" presName="node" presStyleLbl="node1" presStyleIdx="4" presStyleCnt="9">
        <dgm:presLayoutVars>
          <dgm:bulletEnabled val="1"/>
        </dgm:presLayoutVars>
      </dgm:prSet>
      <dgm:spPr/>
    </dgm:pt>
    <dgm:pt modelId="{373FCD2A-89D9-4FEC-BD6E-9D9703BC967C}" type="pres">
      <dgm:prSet presAssocID="{559B92A4-6853-4A09-B647-DEAE83AAA9DE}" presName="sibTrans" presStyleCnt="0"/>
      <dgm:spPr/>
    </dgm:pt>
    <dgm:pt modelId="{4CFAA44C-9D86-4F2E-9AC8-570823ED6835}" type="pres">
      <dgm:prSet presAssocID="{A87BE855-516C-4C20-91C2-F1C4DC9BB814}" presName="node" presStyleLbl="node1" presStyleIdx="5" presStyleCnt="9">
        <dgm:presLayoutVars>
          <dgm:bulletEnabled val="1"/>
        </dgm:presLayoutVars>
      </dgm:prSet>
      <dgm:spPr/>
    </dgm:pt>
    <dgm:pt modelId="{13416EEC-ED7B-49DD-BD19-6B9203473229}" type="pres">
      <dgm:prSet presAssocID="{BB8005CE-7D2D-4466-B683-D972CC7E7111}" presName="sibTrans" presStyleCnt="0"/>
      <dgm:spPr/>
    </dgm:pt>
    <dgm:pt modelId="{3B31DF6E-F9C6-4A13-8CDF-7E21EA0A691C}" type="pres">
      <dgm:prSet presAssocID="{9975E71F-2C7F-4F4B-BD45-2BF44A47578D}" presName="node" presStyleLbl="node1" presStyleIdx="6" presStyleCnt="9">
        <dgm:presLayoutVars>
          <dgm:bulletEnabled val="1"/>
        </dgm:presLayoutVars>
      </dgm:prSet>
      <dgm:spPr/>
    </dgm:pt>
    <dgm:pt modelId="{B1A1EF6A-CA5A-439D-BA9D-1B354D3FBEA9}" type="pres">
      <dgm:prSet presAssocID="{309C12B3-10CE-4142-97F2-806F957D1C76}" presName="sibTrans" presStyleCnt="0"/>
      <dgm:spPr/>
    </dgm:pt>
    <dgm:pt modelId="{BF49A35F-2A0D-4FC5-B555-70EC3FAD61BF}" type="pres">
      <dgm:prSet presAssocID="{6561CCDC-06DA-40F1-A436-0E983887BCE8}" presName="node" presStyleLbl="node1" presStyleIdx="7" presStyleCnt="9">
        <dgm:presLayoutVars>
          <dgm:bulletEnabled val="1"/>
        </dgm:presLayoutVars>
      </dgm:prSet>
      <dgm:spPr/>
    </dgm:pt>
    <dgm:pt modelId="{DFE17C74-89C7-4727-AC8E-508ED9FDF11A}" type="pres">
      <dgm:prSet presAssocID="{06EDF000-DD40-496F-ACF5-4FC9076F9870}" presName="sibTrans" presStyleCnt="0"/>
      <dgm:spPr/>
    </dgm:pt>
    <dgm:pt modelId="{D6A284ED-A1BD-4B68-827B-5808EFF2CE72}" type="pres">
      <dgm:prSet presAssocID="{AD5CBC8A-66DE-4D6B-97F5-99CD10705FAF}" presName="node" presStyleLbl="node1" presStyleIdx="8" presStyleCnt="9">
        <dgm:presLayoutVars>
          <dgm:bulletEnabled val="1"/>
        </dgm:presLayoutVars>
      </dgm:prSet>
      <dgm:spPr/>
    </dgm:pt>
  </dgm:ptLst>
  <dgm:cxnLst>
    <dgm:cxn modelId="{1C8BA704-EB70-440A-8934-7ACDB0576E93}" type="presOf" srcId="{ED3B545A-E2F6-4AC3-A908-40815A3C983C}" destId="{93E9CB1F-6A6A-4868-8EC9-AC85B4D6776A}" srcOrd="0" destOrd="0" presId="urn:microsoft.com/office/officeart/2005/8/layout/default"/>
    <dgm:cxn modelId="{A31D9905-369F-4D46-84A4-EEED592C0BD0}" srcId="{6BD641FA-3921-419D-BDC8-D7DDFD693641}" destId="{D5DBB047-2E8E-4268-9421-7C1170246A1F}" srcOrd="4" destOrd="0" parTransId="{2FFCC671-84B1-4369-87D1-C9E5659312EC}" sibTransId="{559B92A4-6853-4A09-B647-DEAE83AAA9DE}"/>
    <dgm:cxn modelId="{03E2A80B-91EE-47C1-9C14-FDCA89B9C580}" srcId="{6BD641FA-3921-419D-BDC8-D7DDFD693641}" destId="{AD5CBC8A-66DE-4D6B-97F5-99CD10705FAF}" srcOrd="8" destOrd="0" parTransId="{6C54D671-DC51-481B-9E60-F2AEC525F46E}" sibTransId="{DC0390D1-B2D7-4FCA-BB61-E4A99D840976}"/>
    <dgm:cxn modelId="{3919EF12-A8CC-41B9-9CBD-945C683CA2C5}" type="presOf" srcId="{D5DBB047-2E8E-4268-9421-7C1170246A1F}" destId="{0C101E77-8B21-4D9C-8E9C-C2EBCF9EDAFD}" srcOrd="0" destOrd="0" presId="urn:microsoft.com/office/officeart/2005/8/layout/default"/>
    <dgm:cxn modelId="{164E221B-34F1-4768-8645-67A3DD6A841D}" type="presOf" srcId="{E8DE1214-4BFF-4718-AE77-8125F87AA74A}" destId="{E5E636D8-0B6F-4334-9C8E-D60605BAE8BE}" srcOrd="0" destOrd="0" presId="urn:microsoft.com/office/officeart/2005/8/layout/default"/>
    <dgm:cxn modelId="{0702B024-1257-4717-AE12-EF07D67FF05A}" srcId="{6BD641FA-3921-419D-BDC8-D7DDFD693641}" destId="{A87BE855-516C-4C20-91C2-F1C4DC9BB814}" srcOrd="5" destOrd="0" parTransId="{E3CF9713-9A4D-47C5-8FA2-246D05B11C8D}" sibTransId="{BB8005CE-7D2D-4466-B683-D972CC7E7111}"/>
    <dgm:cxn modelId="{9325E63F-C68E-462E-BC07-49A5421A4445}" type="presOf" srcId="{6561CCDC-06DA-40F1-A436-0E983887BCE8}" destId="{BF49A35F-2A0D-4FC5-B555-70EC3FAD61BF}" srcOrd="0" destOrd="0" presId="urn:microsoft.com/office/officeart/2005/8/layout/default"/>
    <dgm:cxn modelId="{33963365-5750-4462-B449-32E8DC64DE2B}" type="presOf" srcId="{6BD641FA-3921-419D-BDC8-D7DDFD693641}" destId="{417F7108-71E6-4578-B59C-CDBA68C20D56}" srcOrd="0" destOrd="0" presId="urn:microsoft.com/office/officeart/2005/8/layout/default"/>
    <dgm:cxn modelId="{63E86695-1DA7-4283-9A6E-F9BB12D83C26}" type="presOf" srcId="{AD5CBC8A-66DE-4D6B-97F5-99CD10705FAF}" destId="{D6A284ED-A1BD-4B68-827B-5808EFF2CE72}" srcOrd="0" destOrd="0" presId="urn:microsoft.com/office/officeart/2005/8/layout/default"/>
    <dgm:cxn modelId="{FE7FC298-DC4A-409B-B84A-4DCB785435D7}" type="presOf" srcId="{932BFFFD-DC08-4ECE-ABDB-7082C80924E3}" destId="{C0429E7A-E9F6-4C89-BEF2-A8C8D9C2E2F3}" srcOrd="0" destOrd="0" presId="urn:microsoft.com/office/officeart/2005/8/layout/default"/>
    <dgm:cxn modelId="{307B689F-1F18-465E-8B1D-9C58F1A69656}" srcId="{6BD641FA-3921-419D-BDC8-D7DDFD693641}" destId="{E8DE1214-4BFF-4718-AE77-8125F87AA74A}" srcOrd="0" destOrd="0" parTransId="{D628F33F-B5C4-46B7-8F44-B160AA5ED324}" sibTransId="{6F13F2CA-CDC9-4ECF-BBE7-2B15F073FD47}"/>
    <dgm:cxn modelId="{AC6ACBA7-E09C-46C4-BFC1-3274675D5430}" type="presOf" srcId="{9975E71F-2C7F-4F4B-BD45-2BF44A47578D}" destId="{3B31DF6E-F9C6-4A13-8CDF-7E21EA0A691C}" srcOrd="0" destOrd="0" presId="urn:microsoft.com/office/officeart/2005/8/layout/default"/>
    <dgm:cxn modelId="{53D72EAB-2B69-419F-B629-F3ADD7C10A17}" srcId="{6BD641FA-3921-419D-BDC8-D7DDFD693641}" destId="{6561CCDC-06DA-40F1-A436-0E983887BCE8}" srcOrd="7" destOrd="0" parTransId="{1068462F-8C7C-424E-9C5C-F717804FCD26}" sibTransId="{06EDF000-DD40-496F-ACF5-4FC9076F9870}"/>
    <dgm:cxn modelId="{FCFA0CBA-AF59-49B1-B56E-A92A3E28E11C}" type="presOf" srcId="{A87BE855-516C-4C20-91C2-F1C4DC9BB814}" destId="{4CFAA44C-9D86-4F2E-9AC8-570823ED6835}" srcOrd="0" destOrd="0" presId="urn:microsoft.com/office/officeart/2005/8/layout/default"/>
    <dgm:cxn modelId="{9A214BCF-BD47-421D-8CF4-F72E22348A93}" srcId="{6BD641FA-3921-419D-BDC8-D7DDFD693641}" destId="{932BFFFD-DC08-4ECE-ABDB-7082C80924E3}" srcOrd="1" destOrd="0" parTransId="{27E5F387-0C79-4027-865A-A08187C5A980}" sibTransId="{98570A05-8F07-4A57-87FC-23F51E95DC4C}"/>
    <dgm:cxn modelId="{C30D23D6-E0C8-4A94-8346-2C1FD8C7C9EA}" type="presOf" srcId="{861D7094-5380-4A92-923D-17B9DDFFC39C}" destId="{69E8C970-96AE-4FA6-BE94-964075FD673E}" srcOrd="0" destOrd="0" presId="urn:microsoft.com/office/officeart/2005/8/layout/default"/>
    <dgm:cxn modelId="{C89F6AE4-D2AE-4D98-BAA6-CE2E9FC55D70}" srcId="{6BD641FA-3921-419D-BDC8-D7DDFD693641}" destId="{861D7094-5380-4A92-923D-17B9DDFFC39C}" srcOrd="2" destOrd="0" parTransId="{71853357-35A6-45A9-AC1D-1FAC1AB05825}" sibTransId="{81D371D3-D923-4433-B764-4EF6AF26013A}"/>
    <dgm:cxn modelId="{7454EDE4-7D81-4150-A309-68290C22A5D0}" srcId="{6BD641FA-3921-419D-BDC8-D7DDFD693641}" destId="{ED3B545A-E2F6-4AC3-A908-40815A3C983C}" srcOrd="3" destOrd="0" parTransId="{4FAEFFB4-707D-4D18-B35A-1908AFCDCD3D}" sibTransId="{950B53A5-38ED-4B4D-9526-96F1E3D1A422}"/>
    <dgm:cxn modelId="{F4012BF5-6E19-4D16-8392-F9547DB88A4A}" srcId="{6BD641FA-3921-419D-BDC8-D7DDFD693641}" destId="{9975E71F-2C7F-4F4B-BD45-2BF44A47578D}" srcOrd="6" destOrd="0" parTransId="{E03CF779-1F7C-4C2E-A612-0E9B9776E23C}" sibTransId="{309C12B3-10CE-4142-97F2-806F957D1C76}"/>
    <dgm:cxn modelId="{4360BF4E-E666-43AD-B7F4-23F5BB7DAF42}" type="presParOf" srcId="{417F7108-71E6-4578-B59C-CDBA68C20D56}" destId="{E5E636D8-0B6F-4334-9C8E-D60605BAE8BE}" srcOrd="0" destOrd="0" presId="urn:microsoft.com/office/officeart/2005/8/layout/default"/>
    <dgm:cxn modelId="{6BAAEAD4-AC28-44C6-82D9-7F5E094E482D}" type="presParOf" srcId="{417F7108-71E6-4578-B59C-CDBA68C20D56}" destId="{F6752A8F-DE12-4835-8D31-5182F4F9B4CE}" srcOrd="1" destOrd="0" presId="urn:microsoft.com/office/officeart/2005/8/layout/default"/>
    <dgm:cxn modelId="{9EEFF96F-3BAD-4E67-A4A6-46AB0067AB35}" type="presParOf" srcId="{417F7108-71E6-4578-B59C-CDBA68C20D56}" destId="{C0429E7A-E9F6-4C89-BEF2-A8C8D9C2E2F3}" srcOrd="2" destOrd="0" presId="urn:microsoft.com/office/officeart/2005/8/layout/default"/>
    <dgm:cxn modelId="{ECEED0C8-A27D-47ED-9E47-CEE122A0850F}" type="presParOf" srcId="{417F7108-71E6-4578-B59C-CDBA68C20D56}" destId="{42A5FFFC-A713-4E4F-92CE-818886E64113}" srcOrd="3" destOrd="0" presId="urn:microsoft.com/office/officeart/2005/8/layout/default"/>
    <dgm:cxn modelId="{E620DF6C-C155-4640-BA18-C85969E7F07A}" type="presParOf" srcId="{417F7108-71E6-4578-B59C-CDBA68C20D56}" destId="{69E8C970-96AE-4FA6-BE94-964075FD673E}" srcOrd="4" destOrd="0" presId="urn:microsoft.com/office/officeart/2005/8/layout/default"/>
    <dgm:cxn modelId="{A88B9436-A554-4F94-AE71-626957EAC46E}" type="presParOf" srcId="{417F7108-71E6-4578-B59C-CDBA68C20D56}" destId="{2C3296B2-1880-4C21-8C91-AFD0DAFFED5D}" srcOrd="5" destOrd="0" presId="urn:microsoft.com/office/officeart/2005/8/layout/default"/>
    <dgm:cxn modelId="{8276D45C-5673-48D9-B779-288CEB6E4895}" type="presParOf" srcId="{417F7108-71E6-4578-B59C-CDBA68C20D56}" destId="{93E9CB1F-6A6A-4868-8EC9-AC85B4D6776A}" srcOrd="6" destOrd="0" presId="urn:microsoft.com/office/officeart/2005/8/layout/default"/>
    <dgm:cxn modelId="{726C36E5-FB9E-4F0C-8D30-D5C24EC39A0B}" type="presParOf" srcId="{417F7108-71E6-4578-B59C-CDBA68C20D56}" destId="{0D987090-E30D-4EDD-990C-AD4A1CFD92E4}" srcOrd="7" destOrd="0" presId="urn:microsoft.com/office/officeart/2005/8/layout/default"/>
    <dgm:cxn modelId="{C6AA737A-0791-47E8-8A32-F4CE09601E3F}" type="presParOf" srcId="{417F7108-71E6-4578-B59C-CDBA68C20D56}" destId="{0C101E77-8B21-4D9C-8E9C-C2EBCF9EDAFD}" srcOrd="8" destOrd="0" presId="urn:microsoft.com/office/officeart/2005/8/layout/default"/>
    <dgm:cxn modelId="{20589409-F967-4F2D-9D0B-D4C3A32BDED3}" type="presParOf" srcId="{417F7108-71E6-4578-B59C-CDBA68C20D56}" destId="{373FCD2A-89D9-4FEC-BD6E-9D9703BC967C}" srcOrd="9" destOrd="0" presId="urn:microsoft.com/office/officeart/2005/8/layout/default"/>
    <dgm:cxn modelId="{B5D5D854-D7E8-40E8-ADFA-0B8FC06162B5}" type="presParOf" srcId="{417F7108-71E6-4578-B59C-CDBA68C20D56}" destId="{4CFAA44C-9D86-4F2E-9AC8-570823ED6835}" srcOrd="10" destOrd="0" presId="urn:microsoft.com/office/officeart/2005/8/layout/default"/>
    <dgm:cxn modelId="{93A2833B-6E47-47EC-A4FD-9166D0C22D39}" type="presParOf" srcId="{417F7108-71E6-4578-B59C-CDBA68C20D56}" destId="{13416EEC-ED7B-49DD-BD19-6B9203473229}" srcOrd="11" destOrd="0" presId="urn:microsoft.com/office/officeart/2005/8/layout/default"/>
    <dgm:cxn modelId="{C584B210-0A0A-42E2-9B8B-7E916C0D555C}" type="presParOf" srcId="{417F7108-71E6-4578-B59C-CDBA68C20D56}" destId="{3B31DF6E-F9C6-4A13-8CDF-7E21EA0A691C}" srcOrd="12" destOrd="0" presId="urn:microsoft.com/office/officeart/2005/8/layout/default"/>
    <dgm:cxn modelId="{9B090DFC-D59F-4C19-A9BE-08FD0CF19339}" type="presParOf" srcId="{417F7108-71E6-4578-B59C-CDBA68C20D56}" destId="{B1A1EF6A-CA5A-439D-BA9D-1B354D3FBEA9}" srcOrd="13" destOrd="0" presId="urn:microsoft.com/office/officeart/2005/8/layout/default"/>
    <dgm:cxn modelId="{DECEEFFE-9451-492F-A35B-0FCE76D55931}" type="presParOf" srcId="{417F7108-71E6-4578-B59C-CDBA68C20D56}" destId="{BF49A35F-2A0D-4FC5-B555-70EC3FAD61BF}" srcOrd="14" destOrd="0" presId="urn:microsoft.com/office/officeart/2005/8/layout/default"/>
    <dgm:cxn modelId="{5B71B64E-2018-4AAF-8E8A-4FFA408C12F0}" type="presParOf" srcId="{417F7108-71E6-4578-B59C-CDBA68C20D56}" destId="{DFE17C74-89C7-4727-AC8E-508ED9FDF11A}" srcOrd="15" destOrd="0" presId="urn:microsoft.com/office/officeart/2005/8/layout/default"/>
    <dgm:cxn modelId="{CDF09E90-A2FA-4165-9576-A72BCBC7623A}" type="presParOf" srcId="{417F7108-71E6-4578-B59C-CDBA68C20D56}" destId="{D6A284ED-A1BD-4B68-827B-5808EFF2CE72}" srcOrd="1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942E552-4DD0-420E-920B-0203605AC050}" type="doc">
      <dgm:prSet loTypeId="urn:microsoft.com/office/officeart/2005/8/layout/hierarchy1" loCatId="hierarchy" qsTypeId="urn:microsoft.com/office/officeart/2005/8/quickstyle/simple1" qsCatId="simple" csTypeId="urn:microsoft.com/office/officeart/2005/8/colors/colorful2" csCatId="colorful" phldr="1"/>
      <dgm:spPr/>
      <dgm:t>
        <a:bodyPr/>
        <a:lstStyle/>
        <a:p>
          <a:endParaRPr lang="en-US"/>
        </a:p>
      </dgm:t>
    </dgm:pt>
    <dgm:pt modelId="{F731787B-145A-461B-8568-CBD9996971B4}">
      <dgm:prSet/>
      <dgm:spPr/>
      <dgm:t>
        <a:bodyPr/>
        <a:lstStyle/>
        <a:p>
          <a:r>
            <a:rPr lang="en-US" dirty="0"/>
            <a:t>1. Kidney disease is the 10</a:t>
          </a:r>
          <a:r>
            <a:rPr lang="en-US" baseline="30000" dirty="0"/>
            <a:t>th</a:t>
          </a:r>
          <a:r>
            <a:rPr lang="en-US" dirty="0"/>
            <a:t> leading cause of death nationwide----and affects approximately, 1 in 7 adults, 37mllion Americans.</a:t>
          </a:r>
        </a:p>
      </dgm:t>
    </dgm:pt>
    <dgm:pt modelId="{B9F24DC9-A4A3-41EC-8780-850704C664F6}" type="parTrans" cxnId="{6E4D130E-B55B-44FB-9909-0DFB305537AD}">
      <dgm:prSet/>
      <dgm:spPr/>
      <dgm:t>
        <a:bodyPr/>
        <a:lstStyle/>
        <a:p>
          <a:endParaRPr lang="en-US"/>
        </a:p>
      </dgm:t>
    </dgm:pt>
    <dgm:pt modelId="{7B27122B-FF8B-48D2-8D6C-2D8B4C11A3FB}" type="sibTrans" cxnId="{6E4D130E-B55B-44FB-9909-0DFB305537AD}">
      <dgm:prSet/>
      <dgm:spPr/>
      <dgm:t>
        <a:bodyPr/>
        <a:lstStyle/>
        <a:p>
          <a:endParaRPr lang="en-US"/>
        </a:p>
      </dgm:t>
    </dgm:pt>
    <dgm:pt modelId="{EC6A31D0-197E-4972-8B52-E8C07FE3594F}">
      <dgm:prSet/>
      <dgm:spPr/>
      <dgm:t>
        <a:bodyPr/>
        <a:lstStyle/>
        <a:p>
          <a:r>
            <a:rPr lang="en-US" dirty="0"/>
            <a:t>2.  1 out of 3 adults in the US is at risk for kidney disease.</a:t>
          </a:r>
        </a:p>
      </dgm:t>
    </dgm:pt>
    <dgm:pt modelId="{8C6F34CF-1016-4825-966C-B2DCE2C5E481}" type="parTrans" cxnId="{A6AB6268-3882-4DA9-BB14-DD96C3FEEEA4}">
      <dgm:prSet/>
      <dgm:spPr/>
      <dgm:t>
        <a:bodyPr/>
        <a:lstStyle/>
        <a:p>
          <a:endParaRPr lang="en-US"/>
        </a:p>
      </dgm:t>
    </dgm:pt>
    <dgm:pt modelId="{1514DABB-5618-4F12-8AA5-D6C4E0E66091}" type="sibTrans" cxnId="{A6AB6268-3882-4DA9-BB14-DD96C3FEEEA4}">
      <dgm:prSet/>
      <dgm:spPr/>
      <dgm:t>
        <a:bodyPr/>
        <a:lstStyle/>
        <a:p>
          <a:endParaRPr lang="en-US"/>
        </a:p>
      </dgm:t>
    </dgm:pt>
    <dgm:pt modelId="{E9C1FEC3-28BB-47C0-A4EB-2EFCCEC69A11}">
      <dgm:prSet/>
      <dgm:spPr/>
      <dgm:t>
        <a:bodyPr/>
        <a:lstStyle/>
        <a:p>
          <a:r>
            <a:rPr lang="en-US" dirty="0"/>
            <a:t>3. Approx. 90% of Americans with CKD don’t know they have it.</a:t>
          </a:r>
        </a:p>
      </dgm:t>
    </dgm:pt>
    <dgm:pt modelId="{29BB2D4B-67B2-49B4-A112-9931D1DDE83E}" type="parTrans" cxnId="{0B424F75-BC1B-4C94-8836-FE8F9B9D3783}">
      <dgm:prSet/>
      <dgm:spPr/>
      <dgm:t>
        <a:bodyPr/>
        <a:lstStyle/>
        <a:p>
          <a:endParaRPr lang="en-US"/>
        </a:p>
      </dgm:t>
    </dgm:pt>
    <dgm:pt modelId="{5623849B-DDEE-42B3-B629-2CD797263DD8}" type="sibTrans" cxnId="{0B424F75-BC1B-4C94-8836-FE8F9B9D3783}">
      <dgm:prSet/>
      <dgm:spPr/>
      <dgm:t>
        <a:bodyPr/>
        <a:lstStyle/>
        <a:p>
          <a:endParaRPr lang="en-US"/>
        </a:p>
      </dgm:t>
    </dgm:pt>
    <dgm:pt modelId="{4DA123CB-7BCB-4183-85D3-CBBFFAF88DEC}" type="pres">
      <dgm:prSet presAssocID="{3942E552-4DD0-420E-920B-0203605AC050}" presName="hierChild1" presStyleCnt="0">
        <dgm:presLayoutVars>
          <dgm:chPref val="1"/>
          <dgm:dir/>
          <dgm:animOne val="branch"/>
          <dgm:animLvl val="lvl"/>
          <dgm:resizeHandles/>
        </dgm:presLayoutVars>
      </dgm:prSet>
      <dgm:spPr/>
    </dgm:pt>
    <dgm:pt modelId="{61C4BAB5-6418-48D1-AD8F-7B9C5C706553}" type="pres">
      <dgm:prSet presAssocID="{F731787B-145A-461B-8568-CBD9996971B4}" presName="hierRoot1" presStyleCnt="0"/>
      <dgm:spPr/>
    </dgm:pt>
    <dgm:pt modelId="{1D142E1D-933E-4727-B35F-401D63A0CB78}" type="pres">
      <dgm:prSet presAssocID="{F731787B-145A-461B-8568-CBD9996971B4}" presName="composite" presStyleCnt="0"/>
      <dgm:spPr/>
    </dgm:pt>
    <dgm:pt modelId="{F8D1EA95-6BE7-4A95-A683-A22742C3B28B}" type="pres">
      <dgm:prSet presAssocID="{F731787B-145A-461B-8568-CBD9996971B4}" presName="background" presStyleLbl="node0" presStyleIdx="0" presStyleCnt="3"/>
      <dgm:spPr/>
    </dgm:pt>
    <dgm:pt modelId="{2B839707-E096-4943-A9CB-5F8922D514C6}" type="pres">
      <dgm:prSet presAssocID="{F731787B-145A-461B-8568-CBD9996971B4}" presName="text" presStyleLbl="fgAcc0" presStyleIdx="0" presStyleCnt="3">
        <dgm:presLayoutVars>
          <dgm:chPref val="3"/>
        </dgm:presLayoutVars>
      </dgm:prSet>
      <dgm:spPr/>
    </dgm:pt>
    <dgm:pt modelId="{20AAF6F0-1E5F-429D-99C5-DD829E3F3C8F}" type="pres">
      <dgm:prSet presAssocID="{F731787B-145A-461B-8568-CBD9996971B4}" presName="hierChild2" presStyleCnt="0"/>
      <dgm:spPr/>
    </dgm:pt>
    <dgm:pt modelId="{3D805D87-3364-45AF-B927-7341298A1414}" type="pres">
      <dgm:prSet presAssocID="{EC6A31D0-197E-4972-8B52-E8C07FE3594F}" presName="hierRoot1" presStyleCnt="0"/>
      <dgm:spPr/>
    </dgm:pt>
    <dgm:pt modelId="{882D86AA-3BCA-465E-B2CD-F34825B8A53A}" type="pres">
      <dgm:prSet presAssocID="{EC6A31D0-197E-4972-8B52-E8C07FE3594F}" presName="composite" presStyleCnt="0"/>
      <dgm:spPr/>
    </dgm:pt>
    <dgm:pt modelId="{01A2ECAD-A0F5-4B89-8531-2C8404DE1759}" type="pres">
      <dgm:prSet presAssocID="{EC6A31D0-197E-4972-8B52-E8C07FE3594F}" presName="background" presStyleLbl="node0" presStyleIdx="1" presStyleCnt="3"/>
      <dgm:spPr/>
    </dgm:pt>
    <dgm:pt modelId="{3F45392D-0385-46EE-B3F8-FA982D0C6B6B}" type="pres">
      <dgm:prSet presAssocID="{EC6A31D0-197E-4972-8B52-E8C07FE3594F}" presName="text" presStyleLbl="fgAcc0" presStyleIdx="1" presStyleCnt="3">
        <dgm:presLayoutVars>
          <dgm:chPref val="3"/>
        </dgm:presLayoutVars>
      </dgm:prSet>
      <dgm:spPr/>
    </dgm:pt>
    <dgm:pt modelId="{60E899F3-9EF3-4474-A9A0-AF864E2AD0CE}" type="pres">
      <dgm:prSet presAssocID="{EC6A31D0-197E-4972-8B52-E8C07FE3594F}" presName="hierChild2" presStyleCnt="0"/>
      <dgm:spPr/>
    </dgm:pt>
    <dgm:pt modelId="{2E912DB3-9B58-4B33-8624-6C6D6999F836}" type="pres">
      <dgm:prSet presAssocID="{E9C1FEC3-28BB-47C0-A4EB-2EFCCEC69A11}" presName="hierRoot1" presStyleCnt="0"/>
      <dgm:spPr/>
    </dgm:pt>
    <dgm:pt modelId="{11F72BE9-127A-4A94-9688-049B745386D8}" type="pres">
      <dgm:prSet presAssocID="{E9C1FEC3-28BB-47C0-A4EB-2EFCCEC69A11}" presName="composite" presStyleCnt="0"/>
      <dgm:spPr/>
    </dgm:pt>
    <dgm:pt modelId="{97D45C32-C510-415B-B09F-6438B5825F9E}" type="pres">
      <dgm:prSet presAssocID="{E9C1FEC3-28BB-47C0-A4EB-2EFCCEC69A11}" presName="background" presStyleLbl="node0" presStyleIdx="2" presStyleCnt="3"/>
      <dgm:spPr/>
    </dgm:pt>
    <dgm:pt modelId="{4C9E1FE5-BF6D-4734-9F9B-1B6A4E272996}" type="pres">
      <dgm:prSet presAssocID="{E9C1FEC3-28BB-47C0-A4EB-2EFCCEC69A11}" presName="text" presStyleLbl="fgAcc0" presStyleIdx="2" presStyleCnt="3">
        <dgm:presLayoutVars>
          <dgm:chPref val="3"/>
        </dgm:presLayoutVars>
      </dgm:prSet>
      <dgm:spPr/>
    </dgm:pt>
    <dgm:pt modelId="{2F9BD78C-D760-41E0-B7E0-42430EF3CFEF}" type="pres">
      <dgm:prSet presAssocID="{E9C1FEC3-28BB-47C0-A4EB-2EFCCEC69A11}" presName="hierChild2" presStyleCnt="0"/>
      <dgm:spPr/>
    </dgm:pt>
  </dgm:ptLst>
  <dgm:cxnLst>
    <dgm:cxn modelId="{6E4D130E-B55B-44FB-9909-0DFB305537AD}" srcId="{3942E552-4DD0-420E-920B-0203605AC050}" destId="{F731787B-145A-461B-8568-CBD9996971B4}" srcOrd="0" destOrd="0" parTransId="{B9F24DC9-A4A3-41EC-8780-850704C664F6}" sibTransId="{7B27122B-FF8B-48D2-8D6C-2D8B4C11A3FB}"/>
    <dgm:cxn modelId="{1B87B824-E16D-4E56-9002-0A82833C331C}" type="presOf" srcId="{3942E552-4DD0-420E-920B-0203605AC050}" destId="{4DA123CB-7BCB-4183-85D3-CBBFFAF88DEC}" srcOrd="0" destOrd="0" presId="urn:microsoft.com/office/officeart/2005/8/layout/hierarchy1"/>
    <dgm:cxn modelId="{F9DFAB45-9D1D-4C16-9053-352234E4B494}" type="presOf" srcId="{F731787B-145A-461B-8568-CBD9996971B4}" destId="{2B839707-E096-4943-A9CB-5F8922D514C6}" srcOrd="0" destOrd="0" presId="urn:microsoft.com/office/officeart/2005/8/layout/hierarchy1"/>
    <dgm:cxn modelId="{A6AB6268-3882-4DA9-BB14-DD96C3FEEEA4}" srcId="{3942E552-4DD0-420E-920B-0203605AC050}" destId="{EC6A31D0-197E-4972-8B52-E8C07FE3594F}" srcOrd="1" destOrd="0" parTransId="{8C6F34CF-1016-4825-966C-B2DCE2C5E481}" sibTransId="{1514DABB-5618-4F12-8AA5-D6C4E0E66091}"/>
    <dgm:cxn modelId="{0B424F75-BC1B-4C94-8836-FE8F9B9D3783}" srcId="{3942E552-4DD0-420E-920B-0203605AC050}" destId="{E9C1FEC3-28BB-47C0-A4EB-2EFCCEC69A11}" srcOrd="2" destOrd="0" parTransId="{29BB2D4B-67B2-49B4-A112-9931D1DDE83E}" sibTransId="{5623849B-DDEE-42B3-B629-2CD797263DD8}"/>
    <dgm:cxn modelId="{3098E38B-5F5D-46ED-8770-2583EB0A2BF6}" type="presOf" srcId="{EC6A31D0-197E-4972-8B52-E8C07FE3594F}" destId="{3F45392D-0385-46EE-B3F8-FA982D0C6B6B}" srcOrd="0" destOrd="0" presId="urn:microsoft.com/office/officeart/2005/8/layout/hierarchy1"/>
    <dgm:cxn modelId="{04B594DB-86F8-4F7B-8596-D39220DC5925}" type="presOf" srcId="{E9C1FEC3-28BB-47C0-A4EB-2EFCCEC69A11}" destId="{4C9E1FE5-BF6D-4734-9F9B-1B6A4E272996}" srcOrd="0" destOrd="0" presId="urn:microsoft.com/office/officeart/2005/8/layout/hierarchy1"/>
    <dgm:cxn modelId="{28D4E21C-8794-4081-B6F6-A623A9EE90B1}" type="presParOf" srcId="{4DA123CB-7BCB-4183-85D3-CBBFFAF88DEC}" destId="{61C4BAB5-6418-48D1-AD8F-7B9C5C706553}" srcOrd="0" destOrd="0" presId="urn:microsoft.com/office/officeart/2005/8/layout/hierarchy1"/>
    <dgm:cxn modelId="{D621F256-CA8B-4517-BED0-A75DE7EC80D6}" type="presParOf" srcId="{61C4BAB5-6418-48D1-AD8F-7B9C5C706553}" destId="{1D142E1D-933E-4727-B35F-401D63A0CB78}" srcOrd="0" destOrd="0" presId="urn:microsoft.com/office/officeart/2005/8/layout/hierarchy1"/>
    <dgm:cxn modelId="{9A972094-2977-4F42-BF2F-04E8A8392271}" type="presParOf" srcId="{1D142E1D-933E-4727-B35F-401D63A0CB78}" destId="{F8D1EA95-6BE7-4A95-A683-A22742C3B28B}" srcOrd="0" destOrd="0" presId="urn:microsoft.com/office/officeart/2005/8/layout/hierarchy1"/>
    <dgm:cxn modelId="{D34456B7-284E-4C3B-8CE0-FEB9D50494A4}" type="presParOf" srcId="{1D142E1D-933E-4727-B35F-401D63A0CB78}" destId="{2B839707-E096-4943-A9CB-5F8922D514C6}" srcOrd="1" destOrd="0" presId="urn:microsoft.com/office/officeart/2005/8/layout/hierarchy1"/>
    <dgm:cxn modelId="{1B23BC9A-26D9-4D9A-9880-F6488F156899}" type="presParOf" srcId="{61C4BAB5-6418-48D1-AD8F-7B9C5C706553}" destId="{20AAF6F0-1E5F-429D-99C5-DD829E3F3C8F}" srcOrd="1" destOrd="0" presId="urn:microsoft.com/office/officeart/2005/8/layout/hierarchy1"/>
    <dgm:cxn modelId="{4ECC1E68-D297-4D8D-B450-C8DA21188C7C}" type="presParOf" srcId="{4DA123CB-7BCB-4183-85D3-CBBFFAF88DEC}" destId="{3D805D87-3364-45AF-B927-7341298A1414}" srcOrd="1" destOrd="0" presId="urn:microsoft.com/office/officeart/2005/8/layout/hierarchy1"/>
    <dgm:cxn modelId="{F9222D14-2F96-4837-8EF3-49FA2AAD331F}" type="presParOf" srcId="{3D805D87-3364-45AF-B927-7341298A1414}" destId="{882D86AA-3BCA-465E-B2CD-F34825B8A53A}" srcOrd="0" destOrd="0" presId="urn:microsoft.com/office/officeart/2005/8/layout/hierarchy1"/>
    <dgm:cxn modelId="{7C3FD2CD-9EFD-4726-B793-935C42F3E1EE}" type="presParOf" srcId="{882D86AA-3BCA-465E-B2CD-F34825B8A53A}" destId="{01A2ECAD-A0F5-4B89-8531-2C8404DE1759}" srcOrd="0" destOrd="0" presId="urn:microsoft.com/office/officeart/2005/8/layout/hierarchy1"/>
    <dgm:cxn modelId="{FA040886-4531-40A1-9AFA-5606CB0BD900}" type="presParOf" srcId="{882D86AA-3BCA-465E-B2CD-F34825B8A53A}" destId="{3F45392D-0385-46EE-B3F8-FA982D0C6B6B}" srcOrd="1" destOrd="0" presId="urn:microsoft.com/office/officeart/2005/8/layout/hierarchy1"/>
    <dgm:cxn modelId="{282D05BA-AB40-4FAF-8DD4-4E92195CE80A}" type="presParOf" srcId="{3D805D87-3364-45AF-B927-7341298A1414}" destId="{60E899F3-9EF3-4474-A9A0-AF864E2AD0CE}" srcOrd="1" destOrd="0" presId="urn:microsoft.com/office/officeart/2005/8/layout/hierarchy1"/>
    <dgm:cxn modelId="{30CB4BB9-97F2-459E-AF78-E6122354E142}" type="presParOf" srcId="{4DA123CB-7BCB-4183-85D3-CBBFFAF88DEC}" destId="{2E912DB3-9B58-4B33-8624-6C6D6999F836}" srcOrd="2" destOrd="0" presId="urn:microsoft.com/office/officeart/2005/8/layout/hierarchy1"/>
    <dgm:cxn modelId="{1523C8A8-5A5B-4790-BDF7-37F8E8D9A54E}" type="presParOf" srcId="{2E912DB3-9B58-4B33-8624-6C6D6999F836}" destId="{11F72BE9-127A-4A94-9688-049B745386D8}" srcOrd="0" destOrd="0" presId="urn:microsoft.com/office/officeart/2005/8/layout/hierarchy1"/>
    <dgm:cxn modelId="{1059376B-AD32-40FD-8018-E8413D21A3D4}" type="presParOf" srcId="{11F72BE9-127A-4A94-9688-049B745386D8}" destId="{97D45C32-C510-415B-B09F-6438B5825F9E}" srcOrd="0" destOrd="0" presId="urn:microsoft.com/office/officeart/2005/8/layout/hierarchy1"/>
    <dgm:cxn modelId="{D433F017-1EBF-4AB9-89A8-B8BCFFCC985B}" type="presParOf" srcId="{11F72BE9-127A-4A94-9688-049B745386D8}" destId="{4C9E1FE5-BF6D-4734-9F9B-1B6A4E272996}" srcOrd="1" destOrd="0" presId="urn:microsoft.com/office/officeart/2005/8/layout/hierarchy1"/>
    <dgm:cxn modelId="{247BA6CB-A275-4FDB-928D-5F192059834A}" type="presParOf" srcId="{2E912DB3-9B58-4B33-8624-6C6D6999F836}" destId="{2F9BD78C-D760-41E0-B7E0-42430EF3CFEF}"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3948D73-F8BA-42F6-BC2E-0D17DC3F5EC4}" type="doc">
      <dgm:prSet loTypeId="urn:microsoft.com/office/officeart/2005/8/layout/default" loCatId="list" qsTypeId="urn:microsoft.com/office/officeart/2005/8/quickstyle/simple4" qsCatId="simple" csTypeId="urn:microsoft.com/office/officeart/2005/8/colors/colorful5" csCatId="colorful"/>
      <dgm:spPr/>
      <dgm:t>
        <a:bodyPr/>
        <a:lstStyle/>
        <a:p>
          <a:endParaRPr lang="en-US"/>
        </a:p>
      </dgm:t>
    </dgm:pt>
    <dgm:pt modelId="{821CBC4C-6763-41E6-9395-0AAF43ADEDD0}">
      <dgm:prSet/>
      <dgm:spPr/>
      <dgm:t>
        <a:bodyPr/>
        <a:lstStyle/>
        <a:p>
          <a:r>
            <a:rPr lang="en-US"/>
            <a:t>CKD is more common in women (14%) than men (12%)</a:t>
          </a:r>
        </a:p>
      </dgm:t>
    </dgm:pt>
    <dgm:pt modelId="{A09FD665-B036-4CCE-95B7-7DDA21E1B936}" type="parTrans" cxnId="{7E824A6E-16C2-4774-A131-D266CA5A52DD}">
      <dgm:prSet/>
      <dgm:spPr/>
      <dgm:t>
        <a:bodyPr/>
        <a:lstStyle/>
        <a:p>
          <a:endParaRPr lang="en-US"/>
        </a:p>
      </dgm:t>
    </dgm:pt>
    <dgm:pt modelId="{64BF6AC5-9A05-4183-B003-F5E43F7D6C25}" type="sibTrans" cxnId="{7E824A6E-16C2-4774-A131-D266CA5A52DD}">
      <dgm:prSet/>
      <dgm:spPr/>
      <dgm:t>
        <a:bodyPr/>
        <a:lstStyle/>
        <a:p>
          <a:endParaRPr lang="en-US"/>
        </a:p>
      </dgm:t>
    </dgm:pt>
    <dgm:pt modelId="{7FD61A05-970A-42DA-B191-9519EE6722A2}">
      <dgm:prSet/>
      <dgm:spPr/>
      <dgm:t>
        <a:bodyPr/>
        <a:lstStyle/>
        <a:p>
          <a:r>
            <a:rPr lang="en-US"/>
            <a:t>16% of non-Hispanic Blacks have CKD</a:t>
          </a:r>
        </a:p>
      </dgm:t>
    </dgm:pt>
    <dgm:pt modelId="{E56E7268-879C-4E87-85EC-B046555A78A1}" type="parTrans" cxnId="{C36DD98D-B981-46B4-BAC0-D53CF7D11A5F}">
      <dgm:prSet/>
      <dgm:spPr/>
      <dgm:t>
        <a:bodyPr/>
        <a:lstStyle/>
        <a:p>
          <a:endParaRPr lang="en-US"/>
        </a:p>
      </dgm:t>
    </dgm:pt>
    <dgm:pt modelId="{2DF8E75F-DBC3-4CBD-B736-5A0B71B333A2}" type="sibTrans" cxnId="{C36DD98D-B981-46B4-BAC0-D53CF7D11A5F}">
      <dgm:prSet/>
      <dgm:spPr/>
      <dgm:t>
        <a:bodyPr/>
        <a:lstStyle/>
        <a:p>
          <a:endParaRPr lang="en-US"/>
        </a:p>
      </dgm:t>
    </dgm:pt>
    <dgm:pt modelId="{8B8F6853-05F4-473A-BB8F-121068DC4C29}">
      <dgm:prSet/>
      <dgm:spPr/>
      <dgm:t>
        <a:bodyPr/>
        <a:lstStyle/>
        <a:p>
          <a:r>
            <a:rPr lang="en-US"/>
            <a:t>13% of non-Hispanic Whites have CKD</a:t>
          </a:r>
        </a:p>
      </dgm:t>
    </dgm:pt>
    <dgm:pt modelId="{250F47D2-18F8-48AD-A0CB-4626CEED5098}" type="parTrans" cxnId="{228EB6DC-0EF3-4751-9C93-82D0207AE5F7}">
      <dgm:prSet/>
      <dgm:spPr/>
      <dgm:t>
        <a:bodyPr/>
        <a:lstStyle/>
        <a:p>
          <a:endParaRPr lang="en-US"/>
        </a:p>
      </dgm:t>
    </dgm:pt>
    <dgm:pt modelId="{D20696E1-F616-4869-B57E-AC90F993FFB5}" type="sibTrans" cxnId="{228EB6DC-0EF3-4751-9C93-82D0207AE5F7}">
      <dgm:prSet/>
      <dgm:spPr/>
      <dgm:t>
        <a:bodyPr/>
        <a:lstStyle/>
        <a:p>
          <a:endParaRPr lang="en-US"/>
        </a:p>
      </dgm:t>
    </dgm:pt>
    <dgm:pt modelId="{0B1DF409-414D-4134-9D07-127D092DA427}">
      <dgm:prSet/>
      <dgm:spPr/>
      <dgm:t>
        <a:bodyPr/>
        <a:lstStyle/>
        <a:p>
          <a:r>
            <a:rPr lang="en-US"/>
            <a:t>14% of Hispanics have CKD</a:t>
          </a:r>
        </a:p>
      </dgm:t>
    </dgm:pt>
    <dgm:pt modelId="{2B2D6E84-7A25-4329-B792-97878E618968}" type="parTrans" cxnId="{8461CA6C-F2A5-4946-8D6C-5FA0D6B3020B}">
      <dgm:prSet/>
      <dgm:spPr/>
      <dgm:t>
        <a:bodyPr/>
        <a:lstStyle/>
        <a:p>
          <a:endParaRPr lang="en-US"/>
        </a:p>
      </dgm:t>
    </dgm:pt>
    <dgm:pt modelId="{4D58ECEA-B5DC-472A-8C14-120C5E8C9144}" type="sibTrans" cxnId="{8461CA6C-F2A5-4946-8D6C-5FA0D6B3020B}">
      <dgm:prSet/>
      <dgm:spPr/>
      <dgm:t>
        <a:bodyPr/>
        <a:lstStyle/>
        <a:p>
          <a:endParaRPr lang="en-US"/>
        </a:p>
      </dgm:t>
    </dgm:pt>
    <dgm:pt modelId="{782B5977-0524-478D-8670-4395AAEA9CE9}">
      <dgm:prSet/>
      <dgm:spPr/>
      <dgm:t>
        <a:bodyPr/>
        <a:lstStyle/>
        <a:p>
          <a:r>
            <a:rPr lang="en-US"/>
            <a:t>CKD is most common among people ag&gt;65 (38%), 45-64 (12%), 18-44 (6%).</a:t>
          </a:r>
        </a:p>
      </dgm:t>
    </dgm:pt>
    <dgm:pt modelId="{743B7588-F1F7-42DD-BA6A-26DFEC76D88D}" type="parTrans" cxnId="{59040B40-8A04-4990-933E-BF21D3502029}">
      <dgm:prSet/>
      <dgm:spPr/>
      <dgm:t>
        <a:bodyPr/>
        <a:lstStyle/>
        <a:p>
          <a:endParaRPr lang="en-US"/>
        </a:p>
      </dgm:t>
    </dgm:pt>
    <dgm:pt modelId="{7FD57B46-C3B1-48BC-98E8-38EFD0F6F474}" type="sibTrans" cxnId="{59040B40-8A04-4990-933E-BF21D3502029}">
      <dgm:prSet/>
      <dgm:spPr/>
      <dgm:t>
        <a:bodyPr/>
        <a:lstStyle/>
        <a:p>
          <a:endParaRPr lang="en-US"/>
        </a:p>
      </dgm:t>
    </dgm:pt>
    <dgm:pt modelId="{B8238BEE-56AF-489C-9D23-36D31F701AEE}" type="pres">
      <dgm:prSet presAssocID="{23948D73-F8BA-42F6-BC2E-0D17DC3F5EC4}" presName="diagram" presStyleCnt="0">
        <dgm:presLayoutVars>
          <dgm:dir/>
          <dgm:resizeHandles val="exact"/>
        </dgm:presLayoutVars>
      </dgm:prSet>
      <dgm:spPr/>
    </dgm:pt>
    <dgm:pt modelId="{C62AB131-579A-40DD-B71F-92EC1A7C6495}" type="pres">
      <dgm:prSet presAssocID="{821CBC4C-6763-41E6-9395-0AAF43ADEDD0}" presName="node" presStyleLbl="node1" presStyleIdx="0" presStyleCnt="5">
        <dgm:presLayoutVars>
          <dgm:bulletEnabled val="1"/>
        </dgm:presLayoutVars>
      </dgm:prSet>
      <dgm:spPr/>
    </dgm:pt>
    <dgm:pt modelId="{D5D07AE1-366D-4558-A495-552C7ABB2D20}" type="pres">
      <dgm:prSet presAssocID="{64BF6AC5-9A05-4183-B003-F5E43F7D6C25}" presName="sibTrans" presStyleCnt="0"/>
      <dgm:spPr/>
    </dgm:pt>
    <dgm:pt modelId="{ED30B8DD-4CA2-4831-B45F-76F95CE5BD64}" type="pres">
      <dgm:prSet presAssocID="{7FD61A05-970A-42DA-B191-9519EE6722A2}" presName="node" presStyleLbl="node1" presStyleIdx="1" presStyleCnt="5">
        <dgm:presLayoutVars>
          <dgm:bulletEnabled val="1"/>
        </dgm:presLayoutVars>
      </dgm:prSet>
      <dgm:spPr/>
    </dgm:pt>
    <dgm:pt modelId="{D8F2849E-01A1-4EA2-9F6F-A28DDAFA3960}" type="pres">
      <dgm:prSet presAssocID="{2DF8E75F-DBC3-4CBD-B736-5A0B71B333A2}" presName="sibTrans" presStyleCnt="0"/>
      <dgm:spPr/>
    </dgm:pt>
    <dgm:pt modelId="{0EC020D9-1662-4A50-93F8-C4593FD6DE63}" type="pres">
      <dgm:prSet presAssocID="{8B8F6853-05F4-473A-BB8F-121068DC4C29}" presName="node" presStyleLbl="node1" presStyleIdx="2" presStyleCnt="5">
        <dgm:presLayoutVars>
          <dgm:bulletEnabled val="1"/>
        </dgm:presLayoutVars>
      </dgm:prSet>
      <dgm:spPr/>
    </dgm:pt>
    <dgm:pt modelId="{81BBA4FA-2917-42E3-85A2-4260127E984D}" type="pres">
      <dgm:prSet presAssocID="{D20696E1-F616-4869-B57E-AC90F993FFB5}" presName="sibTrans" presStyleCnt="0"/>
      <dgm:spPr/>
    </dgm:pt>
    <dgm:pt modelId="{65FA72B9-45E1-4D7A-B02F-B71C3F900845}" type="pres">
      <dgm:prSet presAssocID="{0B1DF409-414D-4134-9D07-127D092DA427}" presName="node" presStyleLbl="node1" presStyleIdx="3" presStyleCnt="5">
        <dgm:presLayoutVars>
          <dgm:bulletEnabled val="1"/>
        </dgm:presLayoutVars>
      </dgm:prSet>
      <dgm:spPr/>
    </dgm:pt>
    <dgm:pt modelId="{97C1F339-E328-4EBC-9C24-847D3FA77B68}" type="pres">
      <dgm:prSet presAssocID="{4D58ECEA-B5DC-472A-8C14-120C5E8C9144}" presName="sibTrans" presStyleCnt="0"/>
      <dgm:spPr/>
    </dgm:pt>
    <dgm:pt modelId="{722975F6-FD01-4083-84AD-78F9A16D808B}" type="pres">
      <dgm:prSet presAssocID="{782B5977-0524-478D-8670-4395AAEA9CE9}" presName="node" presStyleLbl="node1" presStyleIdx="4" presStyleCnt="5">
        <dgm:presLayoutVars>
          <dgm:bulletEnabled val="1"/>
        </dgm:presLayoutVars>
      </dgm:prSet>
      <dgm:spPr/>
    </dgm:pt>
  </dgm:ptLst>
  <dgm:cxnLst>
    <dgm:cxn modelId="{9AA94F20-D39F-427D-B3CF-41603125E201}" type="presOf" srcId="{0B1DF409-414D-4134-9D07-127D092DA427}" destId="{65FA72B9-45E1-4D7A-B02F-B71C3F900845}" srcOrd="0" destOrd="0" presId="urn:microsoft.com/office/officeart/2005/8/layout/default"/>
    <dgm:cxn modelId="{59040B40-8A04-4990-933E-BF21D3502029}" srcId="{23948D73-F8BA-42F6-BC2E-0D17DC3F5EC4}" destId="{782B5977-0524-478D-8670-4395AAEA9CE9}" srcOrd="4" destOrd="0" parTransId="{743B7588-F1F7-42DD-BA6A-26DFEC76D88D}" sibTransId="{7FD57B46-C3B1-48BC-98E8-38EFD0F6F474}"/>
    <dgm:cxn modelId="{4D01D95C-676C-46F9-AF0C-B6E013A219D6}" type="presOf" srcId="{821CBC4C-6763-41E6-9395-0AAF43ADEDD0}" destId="{C62AB131-579A-40DD-B71F-92EC1A7C6495}" srcOrd="0" destOrd="0" presId="urn:microsoft.com/office/officeart/2005/8/layout/default"/>
    <dgm:cxn modelId="{81B7FB4B-42B4-49DC-835C-56F80BA2DBF6}" type="presOf" srcId="{7FD61A05-970A-42DA-B191-9519EE6722A2}" destId="{ED30B8DD-4CA2-4831-B45F-76F95CE5BD64}" srcOrd="0" destOrd="0" presId="urn:microsoft.com/office/officeart/2005/8/layout/default"/>
    <dgm:cxn modelId="{8461CA6C-F2A5-4946-8D6C-5FA0D6B3020B}" srcId="{23948D73-F8BA-42F6-BC2E-0D17DC3F5EC4}" destId="{0B1DF409-414D-4134-9D07-127D092DA427}" srcOrd="3" destOrd="0" parTransId="{2B2D6E84-7A25-4329-B792-97878E618968}" sibTransId="{4D58ECEA-B5DC-472A-8C14-120C5E8C9144}"/>
    <dgm:cxn modelId="{7E824A6E-16C2-4774-A131-D266CA5A52DD}" srcId="{23948D73-F8BA-42F6-BC2E-0D17DC3F5EC4}" destId="{821CBC4C-6763-41E6-9395-0AAF43ADEDD0}" srcOrd="0" destOrd="0" parTransId="{A09FD665-B036-4CCE-95B7-7DDA21E1B936}" sibTransId="{64BF6AC5-9A05-4183-B003-F5E43F7D6C25}"/>
    <dgm:cxn modelId="{C36DD98D-B981-46B4-BAC0-D53CF7D11A5F}" srcId="{23948D73-F8BA-42F6-BC2E-0D17DC3F5EC4}" destId="{7FD61A05-970A-42DA-B191-9519EE6722A2}" srcOrd="1" destOrd="0" parTransId="{E56E7268-879C-4E87-85EC-B046555A78A1}" sibTransId="{2DF8E75F-DBC3-4CBD-B736-5A0B71B333A2}"/>
    <dgm:cxn modelId="{0C772F92-D6BD-4599-BCB4-2676E44B393F}" type="presOf" srcId="{782B5977-0524-478D-8670-4395AAEA9CE9}" destId="{722975F6-FD01-4083-84AD-78F9A16D808B}" srcOrd="0" destOrd="0" presId="urn:microsoft.com/office/officeart/2005/8/layout/default"/>
    <dgm:cxn modelId="{44A939D5-90D1-4CD6-BC4D-B9D498CCC259}" type="presOf" srcId="{23948D73-F8BA-42F6-BC2E-0D17DC3F5EC4}" destId="{B8238BEE-56AF-489C-9D23-36D31F701AEE}" srcOrd="0" destOrd="0" presId="urn:microsoft.com/office/officeart/2005/8/layout/default"/>
    <dgm:cxn modelId="{03F70DD9-251F-4208-9B35-E8315CC23F09}" type="presOf" srcId="{8B8F6853-05F4-473A-BB8F-121068DC4C29}" destId="{0EC020D9-1662-4A50-93F8-C4593FD6DE63}" srcOrd="0" destOrd="0" presId="urn:microsoft.com/office/officeart/2005/8/layout/default"/>
    <dgm:cxn modelId="{228EB6DC-0EF3-4751-9C93-82D0207AE5F7}" srcId="{23948D73-F8BA-42F6-BC2E-0D17DC3F5EC4}" destId="{8B8F6853-05F4-473A-BB8F-121068DC4C29}" srcOrd="2" destOrd="0" parTransId="{250F47D2-18F8-48AD-A0CB-4626CEED5098}" sibTransId="{D20696E1-F616-4869-B57E-AC90F993FFB5}"/>
    <dgm:cxn modelId="{EB80B39F-03D0-4D37-A46F-22187323E189}" type="presParOf" srcId="{B8238BEE-56AF-489C-9D23-36D31F701AEE}" destId="{C62AB131-579A-40DD-B71F-92EC1A7C6495}" srcOrd="0" destOrd="0" presId="urn:microsoft.com/office/officeart/2005/8/layout/default"/>
    <dgm:cxn modelId="{067A0C02-48E8-44AA-8B24-1D23B5B47378}" type="presParOf" srcId="{B8238BEE-56AF-489C-9D23-36D31F701AEE}" destId="{D5D07AE1-366D-4558-A495-552C7ABB2D20}" srcOrd="1" destOrd="0" presId="urn:microsoft.com/office/officeart/2005/8/layout/default"/>
    <dgm:cxn modelId="{90BC09AB-CC6E-48CD-97B5-176A7DF10B4C}" type="presParOf" srcId="{B8238BEE-56AF-489C-9D23-36D31F701AEE}" destId="{ED30B8DD-4CA2-4831-B45F-76F95CE5BD64}" srcOrd="2" destOrd="0" presId="urn:microsoft.com/office/officeart/2005/8/layout/default"/>
    <dgm:cxn modelId="{0CFC3C54-366A-4A87-8C03-B28F3AE2D292}" type="presParOf" srcId="{B8238BEE-56AF-489C-9D23-36D31F701AEE}" destId="{D8F2849E-01A1-4EA2-9F6F-A28DDAFA3960}" srcOrd="3" destOrd="0" presId="urn:microsoft.com/office/officeart/2005/8/layout/default"/>
    <dgm:cxn modelId="{AB82A23E-F6B1-46BF-BE13-CF8A40A549DC}" type="presParOf" srcId="{B8238BEE-56AF-489C-9D23-36D31F701AEE}" destId="{0EC020D9-1662-4A50-93F8-C4593FD6DE63}" srcOrd="4" destOrd="0" presId="urn:microsoft.com/office/officeart/2005/8/layout/default"/>
    <dgm:cxn modelId="{3EA637A0-52D8-461C-82A1-0F9950CD1EDE}" type="presParOf" srcId="{B8238BEE-56AF-489C-9D23-36D31F701AEE}" destId="{81BBA4FA-2917-42E3-85A2-4260127E984D}" srcOrd="5" destOrd="0" presId="urn:microsoft.com/office/officeart/2005/8/layout/default"/>
    <dgm:cxn modelId="{6738D6AF-F6B8-45EE-9140-C2C27822188F}" type="presParOf" srcId="{B8238BEE-56AF-489C-9D23-36D31F701AEE}" destId="{65FA72B9-45E1-4D7A-B02F-B71C3F900845}" srcOrd="6" destOrd="0" presId="urn:microsoft.com/office/officeart/2005/8/layout/default"/>
    <dgm:cxn modelId="{367D92FE-8DFF-409F-987E-519FF8AC09C6}" type="presParOf" srcId="{B8238BEE-56AF-489C-9D23-36D31F701AEE}" destId="{97C1F339-E328-4EBC-9C24-847D3FA77B68}" srcOrd="7" destOrd="0" presId="urn:microsoft.com/office/officeart/2005/8/layout/default"/>
    <dgm:cxn modelId="{71059822-652D-4FA1-9C3A-9349A8DE17C5}" type="presParOf" srcId="{B8238BEE-56AF-489C-9D23-36D31F701AEE}" destId="{722975F6-FD01-4083-84AD-78F9A16D808B}" srcOrd="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942E552-4DD0-420E-920B-0203605AC050}" type="doc">
      <dgm:prSet loTypeId="urn:microsoft.com/office/officeart/2005/8/layout/hierarchy1" loCatId="hierarchy" qsTypeId="urn:microsoft.com/office/officeart/2005/8/quickstyle/simple1" qsCatId="simple" csTypeId="urn:microsoft.com/office/officeart/2005/8/colors/colorful2" csCatId="colorful" phldr="1"/>
      <dgm:spPr/>
      <dgm:t>
        <a:bodyPr/>
        <a:lstStyle/>
        <a:p>
          <a:endParaRPr lang="en-US"/>
        </a:p>
      </dgm:t>
    </dgm:pt>
    <dgm:pt modelId="{F731787B-145A-461B-8568-CBD9996971B4}">
      <dgm:prSet/>
      <dgm:spPr/>
      <dgm:t>
        <a:bodyPr/>
        <a:lstStyle/>
        <a:p>
          <a:r>
            <a:rPr lang="en-US" dirty="0"/>
            <a:t>&gt;18,000 Marylanders are living with end stage renal disease (ESRD)</a:t>
          </a:r>
        </a:p>
      </dgm:t>
    </dgm:pt>
    <dgm:pt modelId="{B9F24DC9-A4A3-41EC-8780-850704C664F6}" type="parTrans" cxnId="{6E4D130E-B55B-44FB-9909-0DFB305537AD}">
      <dgm:prSet/>
      <dgm:spPr/>
      <dgm:t>
        <a:bodyPr/>
        <a:lstStyle/>
        <a:p>
          <a:endParaRPr lang="en-US"/>
        </a:p>
      </dgm:t>
    </dgm:pt>
    <dgm:pt modelId="{7B27122B-FF8B-48D2-8D6C-2D8B4C11A3FB}" type="sibTrans" cxnId="{6E4D130E-B55B-44FB-9909-0DFB305537AD}">
      <dgm:prSet/>
      <dgm:spPr/>
      <dgm:t>
        <a:bodyPr/>
        <a:lstStyle/>
        <a:p>
          <a:endParaRPr lang="en-US"/>
        </a:p>
      </dgm:t>
    </dgm:pt>
    <dgm:pt modelId="{EC6A31D0-197E-4972-8B52-E8C07FE3594F}">
      <dgm:prSet/>
      <dgm:spPr/>
      <dgm:t>
        <a:bodyPr/>
        <a:lstStyle/>
        <a:p>
          <a:r>
            <a:rPr lang="en-US" dirty="0"/>
            <a:t>Without treatment, dialysis or transplant ESRD is fatal.</a:t>
          </a:r>
        </a:p>
      </dgm:t>
    </dgm:pt>
    <dgm:pt modelId="{8C6F34CF-1016-4825-966C-B2DCE2C5E481}" type="parTrans" cxnId="{A6AB6268-3882-4DA9-BB14-DD96C3FEEEA4}">
      <dgm:prSet/>
      <dgm:spPr/>
      <dgm:t>
        <a:bodyPr/>
        <a:lstStyle/>
        <a:p>
          <a:endParaRPr lang="en-US"/>
        </a:p>
      </dgm:t>
    </dgm:pt>
    <dgm:pt modelId="{1514DABB-5618-4F12-8AA5-D6C4E0E66091}" type="sibTrans" cxnId="{A6AB6268-3882-4DA9-BB14-DD96C3FEEEA4}">
      <dgm:prSet/>
      <dgm:spPr/>
      <dgm:t>
        <a:bodyPr/>
        <a:lstStyle/>
        <a:p>
          <a:endParaRPr lang="en-US"/>
        </a:p>
      </dgm:t>
    </dgm:pt>
    <dgm:pt modelId="{E9C1FEC3-28BB-47C0-A4EB-2EFCCEC69A11}">
      <dgm:prSet/>
      <dgm:spPr/>
      <dgm:t>
        <a:bodyPr/>
        <a:lstStyle/>
        <a:p>
          <a:r>
            <a:rPr lang="en-US" dirty="0"/>
            <a:t>2300 Marylanders are waiting for a kidney transplant,</a:t>
          </a:r>
        </a:p>
      </dgm:t>
    </dgm:pt>
    <dgm:pt modelId="{29BB2D4B-67B2-49B4-A112-9931D1DDE83E}" type="parTrans" cxnId="{0B424F75-BC1B-4C94-8836-FE8F9B9D3783}">
      <dgm:prSet/>
      <dgm:spPr/>
      <dgm:t>
        <a:bodyPr/>
        <a:lstStyle/>
        <a:p>
          <a:endParaRPr lang="en-US"/>
        </a:p>
      </dgm:t>
    </dgm:pt>
    <dgm:pt modelId="{5623849B-DDEE-42B3-B629-2CD797263DD8}" type="sibTrans" cxnId="{0B424F75-BC1B-4C94-8836-FE8F9B9D3783}">
      <dgm:prSet/>
      <dgm:spPr/>
      <dgm:t>
        <a:bodyPr/>
        <a:lstStyle/>
        <a:p>
          <a:endParaRPr lang="en-US"/>
        </a:p>
      </dgm:t>
    </dgm:pt>
    <dgm:pt modelId="{981D279A-F86A-4A7B-8DA9-40FF405F88B6}">
      <dgm:prSet/>
      <dgm:spPr/>
      <dgm:t>
        <a:bodyPr/>
        <a:lstStyle/>
        <a:p>
          <a:r>
            <a:rPr lang="en-US" dirty="0"/>
            <a:t>And over 11,200 depend on dialysis to stay alive.</a:t>
          </a:r>
        </a:p>
      </dgm:t>
    </dgm:pt>
    <dgm:pt modelId="{3C0A21AF-68C4-4968-AACC-A31642D752AF}" type="parTrans" cxnId="{D451D81D-5C0F-4EC0-8BBA-8E95E1EB6158}">
      <dgm:prSet/>
      <dgm:spPr/>
      <dgm:t>
        <a:bodyPr/>
        <a:lstStyle/>
        <a:p>
          <a:endParaRPr lang="en-US"/>
        </a:p>
      </dgm:t>
    </dgm:pt>
    <dgm:pt modelId="{BCCA08C9-4AE4-40AF-B82B-48234EE0BA8C}" type="sibTrans" cxnId="{D451D81D-5C0F-4EC0-8BBA-8E95E1EB6158}">
      <dgm:prSet/>
      <dgm:spPr/>
      <dgm:t>
        <a:bodyPr/>
        <a:lstStyle/>
        <a:p>
          <a:endParaRPr lang="en-US"/>
        </a:p>
      </dgm:t>
    </dgm:pt>
    <dgm:pt modelId="{4DA123CB-7BCB-4183-85D3-CBBFFAF88DEC}" type="pres">
      <dgm:prSet presAssocID="{3942E552-4DD0-420E-920B-0203605AC050}" presName="hierChild1" presStyleCnt="0">
        <dgm:presLayoutVars>
          <dgm:chPref val="1"/>
          <dgm:dir/>
          <dgm:animOne val="branch"/>
          <dgm:animLvl val="lvl"/>
          <dgm:resizeHandles/>
        </dgm:presLayoutVars>
      </dgm:prSet>
      <dgm:spPr/>
    </dgm:pt>
    <dgm:pt modelId="{61C4BAB5-6418-48D1-AD8F-7B9C5C706553}" type="pres">
      <dgm:prSet presAssocID="{F731787B-145A-461B-8568-CBD9996971B4}" presName="hierRoot1" presStyleCnt="0"/>
      <dgm:spPr/>
    </dgm:pt>
    <dgm:pt modelId="{1D142E1D-933E-4727-B35F-401D63A0CB78}" type="pres">
      <dgm:prSet presAssocID="{F731787B-145A-461B-8568-CBD9996971B4}" presName="composite" presStyleCnt="0"/>
      <dgm:spPr/>
    </dgm:pt>
    <dgm:pt modelId="{F8D1EA95-6BE7-4A95-A683-A22742C3B28B}" type="pres">
      <dgm:prSet presAssocID="{F731787B-145A-461B-8568-CBD9996971B4}" presName="background" presStyleLbl="node0" presStyleIdx="0" presStyleCnt="4"/>
      <dgm:spPr/>
    </dgm:pt>
    <dgm:pt modelId="{2B839707-E096-4943-A9CB-5F8922D514C6}" type="pres">
      <dgm:prSet presAssocID="{F731787B-145A-461B-8568-CBD9996971B4}" presName="text" presStyleLbl="fgAcc0" presStyleIdx="0" presStyleCnt="4">
        <dgm:presLayoutVars>
          <dgm:chPref val="3"/>
        </dgm:presLayoutVars>
      </dgm:prSet>
      <dgm:spPr/>
    </dgm:pt>
    <dgm:pt modelId="{20AAF6F0-1E5F-429D-99C5-DD829E3F3C8F}" type="pres">
      <dgm:prSet presAssocID="{F731787B-145A-461B-8568-CBD9996971B4}" presName="hierChild2" presStyleCnt="0"/>
      <dgm:spPr/>
    </dgm:pt>
    <dgm:pt modelId="{3D805D87-3364-45AF-B927-7341298A1414}" type="pres">
      <dgm:prSet presAssocID="{EC6A31D0-197E-4972-8B52-E8C07FE3594F}" presName="hierRoot1" presStyleCnt="0"/>
      <dgm:spPr/>
    </dgm:pt>
    <dgm:pt modelId="{882D86AA-3BCA-465E-B2CD-F34825B8A53A}" type="pres">
      <dgm:prSet presAssocID="{EC6A31D0-197E-4972-8B52-E8C07FE3594F}" presName="composite" presStyleCnt="0"/>
      <dgm:spPr/>
    </dgm:pt>
    <dgm:pt modelId="{01A2ECAD-A0F5-4B89-8531-2C8404DE1759}" type="pres">
      <dgm:prSet presAssocID="{EC6A31D0-197E-4972-8B52-E8C07FE3594F}" presName="background" presStyleLbl="node0" presStyleIdx="1" presStyleCnt="4"/>
      <dgm:spPr/>
    </dgm:pt>
    <dgm:pt modelId="{3F45392D-0385-46EE-B3F8-FA982D0C6B6B}" type="pres">
      <dgm:prSet presAssocID="{EC6A31D0-197E-4972-8B52-E8C07FE3594F}" presName="text" presStyleLbl="fgAcc0" presStyleIdx="1" presStyleCnt="4">
        <dgm:presLayoutVars>
          <dgm:chPref val="3"/>
        </dgm:presLayoutVars>
      </dgm:prSet>
      <dgm:spPr/>
    </dgm:pt>
    <dgm:pt modelId="{60E899F3-9EF3-4474-A9A0-AF864E2AD0CE}" type="pres">
      <dgm:prSet presAssocID="{EC6A31D0-197E-4972-8B52-E8C07FE3594F}" presName="hierChild2" presStyleCnt="0"/>
      <dgm:spPr/>
    </dgm:pt>
    <dgm:pt modelId="{2E912DB3-9B58-4B33-8624-6C6D6999F836}" type="pres">
      <dgm:prSet presAssocID="{E9C1FEC3-28BB-47C0-A4EB-2EFCCEC69A11}" presName="hierRoot1" presStyleCnt="0"/>
      <dgm:spPr/>
    </dgm:pt>
    <dgm:pt modelId="{11F72BE9-127A-4A94-9688-049B745386D8}" type="pres">
      <dgm:prSet presAssocID="{E9C1FEC3-28BB-47C0-A4EB-2EFCCEC69A11}" presName="composite" presStyleCnt="0"/>
      <dgm:spPr/>
    </dgm:pt>
    <dgm:pt modelId="{97D45C32-C510-415B-B09F-6438B5825F9E}" type="pres">
      <dgm:prSet presAssocID="{E9C1FEC3-28BB-47C0-A4EB-2EFCCEC69A11}" presName="background" presStyleLbl="node0" presStyleIdx="2" presStyleCnt="4"/>
      <dgm:spPr/>
    </dgm:pt>
    <dgm:pt modelId="{4C9E1FE5-BF6D-4734-9F9B-1B6A4E272996}" type="pres">
      <dgm:prSet presAssocID="{E9C1FEC3-28BB-47C0-A4EB-2EFCCEC69A11}" presName="text" presStyleLbl="fgAcc0" presStyleIdx="2" presStyleCnt="4">
        <dgm:presLayoutVars>
          <dgm:chPref val="3"/>
        </dgm:presLayoutVars>
      </dgm:prSet>
      <dgm:spPr/>
    </dgm:pt>
    <dgm:pt modelId="{2F9BD78C-D760-41E0-B7E0-42430EF3CFEF}" type="pres">
      <dgm:prSet presAssocID="{E9C1FEC3-28BB-47C0-A4EB-2EFCCEC69A11}" presName="hierChild2" presStyleCnt="0"/>
      <dgm:spPr/>
    </dgm:pt>
    <dgm:pt modelId="{9AB8544B-C05C-445D-8E8B-AAAF05498562}" type="pres">
      <dgm:prSet presAssocID="{981D279A-F86A-4A7B-8DA9-40FF405F88B6}" presName="hierRoot1" presStyleCnt="0"/>
      <dgm:spPr/>
    </dgm:pt>
    <dgm:pt modelId="{F981C17F-A6B4-4DEA-B5A1-1C1B39F747BA}" type="pres">
      <dgm:prSet presAssocID="{981D279A-F86A-4A7B-8DA9-40FF405F88B6}" presName="composite" presStyleCnt="0"/>
      <dgm:spPr/>
    </dgm:pt>
    <dgm:pt modelId="{9B304C69-9D99-4FF2-9A28-803C217DC35A}" type="pres">
      <dgm:prSet presAssocID="{981D279A-F86A-4A7B-8DA9-40FF405F88B6}" presName="background" presStyleLbl="node0" presStyleIdx="3" presStyleCnt="4"/>
      <dgm:spPr/>
    </dgm:pt>
    <dgm:pt modelId="{84D6E925-2234-4F0C-B6DF-3985CF91133C}" type="pres">
      <dgm:prSet presAssocID="{981D279A-F86A-4A7B-8DA9-40FF405F88B6}" presName="text" presStyleLbl="fgAcc0" presStyleIdx="3" presStyleCnt="4">
        <dgm:presLayoutVars>
          <dgm:chPref val="3"/>
        </dgm:presLayoutVars>
      </dgm:prSet>
      <dgm:spPr/>
    </dgm:pt>
    <dgm:pt modelId="{0F665C63-B40E-400C-8768-E8E41F859F3A}" type="pres">
      <dgm:prSet presAssocID="{981D279A-F86A-4A7B-8DA9-40FF405F88B6}" presName="hierChild2" presStyleCnt="0"/>
      <dgm:spPr/>
    </dgm:pt>
  </dgm:ptLst>
  <dgm:cxnLst>
    <dgm:cxn modelId="{6E4D130E-B55B-44FB-9909-0DFB305537AD}" srcId="{3942E552-4DD0-420E-920B-0203605AC050}" destId="{F731787B-145A-461B-8568-CBD9996971B4}" srcOrd="0" destOrd="0" parTransId="{B9F24DC9-A4A3-41EC-8780-850704C664F6}" sibTransId="{7B27122B-FF8B-48D2-8D6C-2D8B4C11A3FB}"/>
    <dgm:cxn modelId="{D451D81D-5C0F-4EC0-8BBA-8E95E1EB6158}" srcId="{3942E552-4DD0-420E-920B-0203605AC050}" destId="{981D279A-F86A-4A7B-8DA9-40FF405F88B6}" srcOrd="3" destOrd="0" parTransId="{3C0A21AF-68C4-4968-AACC-A31642D752AF}" sibTransId="{BCCA08C9-4AE4-40AF-B82B-48234EE0BA8C}"/>
    <dgm:cxn modelId="{1B87B824-E16D-4E56-9002-0A82833C331C}" type="presOf" srcId="{3942E552-4DD0-420E-920B-0203605AC050}" destId="{4DA123CB-7BCB-4183-85D3-CBBFFAF88DEC}" srcOrd="0" destOrd="0" presId="urn:microsoft.com/office/officeart/2005/8/layout/hierarchy1"/>
    <dgm:cxn modelId="{F9DFAB45-9D1D-4C16-9053-352234E4B494}" type="presOf" srcId="{F731787B-145A-461B-8568-CBD9996971B4}" destId="{2B839707-E096-4943-A9CB-5F8922D514C6}" srcOrd="0" destOrd="0" presId="urn:microsoft.com/office/officeart/2005/8/layout/hierarchy1"/>
    <dgm:cxn modelId="{A6AB6268-3882-4DA9-BB14-DD96C3FEEEA4}" srcId="{3942E552-4DD0-420E-920B-0203605AC050}" destId="{EC6A31D0-197E-4972-8B52-E8C07FE3594F}" srcOrd="1" destOrd="0" parTransId="{8C6F34CF-1016-4825-966C-B2DCE2C5E481}" sibTransId="{1514DABB-5618-4F12-8AA5-D6C4E0E66091}"/>
    <dgm:cxn modelId="{0B424F75-BC1B-4C94-8836-FE8F9B9D3783}" srcId="{3942E552-4DD0-420E-920B-0203605AC050}" destId="{E9C1FEC3-28BB-47C0-A4EB-2EFCCEC69A11}" srcOrd="2" destOrd="0" parTransId="{29BB2D4B-67B2-49B4-A112-9931D1DDE83E}" sibTransId="{5623849B-DDEE-42B3-B629-2CD797263DD8}"/>
    <dgm:cxn modelId="{3098E38B-5F5D-46ED-8770-2583EB0A2BF6}" type="presOf" srcId="{EC6A31D0-197E-4972-8B52-E8C07FE3594F}" destId="{3F45392D-0385-46EE-B3F8-FA982D0C6B6B}" srcOrd="0" destOrd="0" presId="urn:microsoft.com/office/officeart/2005/8/layout/hierarchy1"/>
    <dgm:cxn modelId="{686FEFC9-692D-41FC-8942-8BA69F9869AA}" type="presOf" srcId="{981D279A-F86A-4A7B-8DA9-40FF405F88B6}" destId="{84D6E925-2234-4F0C-B6DF-3985CF91133C}" srcOrd="0" destOrd="0" presId="urn:microsoft.com/office/officeart/2005/8/layout/hierarchy1"/>
    <dgm:cxn modelId="{04B594DB-86F8-4F7B-8596-D39220DC5925}" type="presOf" srcId="{E9C1FEC3-28BB-47C0-A4EB-2EFCCEC69A11}" destId="{4C9E1FE5-BF6D-4734-9F9B-1B6A4E272996}" srcOrd="0" destOrd="0" presId="urn:microsoft.com/office/officeart/2005/8/layout/hierarchy1"/>
    <dgm:cxn modelId="{28D4E21C-8794-4081-B6F6-A623A9EE90B1}" type="presParOf" srcId="{4DA123CB-7BCB-4183-85D3-CBBFFAF88DEC}" destId="{61C4BAB5-6418-48D1-AD8F-7B9C5C706553}" srcOrd="0" destOrd="0" presId="urn:microsoft.com/office/officeart/2005/8/layout/hierarchy1"/>
    <dgm:cxn modelId="{D621F256-CA8B-4517-BED0-A75DE7EC80D6}" type="presParOf" srcId="{61C4BAB5-6418-48D1-AD8F-7B9C5C706553}" destId="{1D142E1D-933E-4727-B35F-401D63A0CB78}" srcOrd="0" destOrd="0" presId="urn:microsoft.com/office/officeart/2005/8/layout/hierarchy1"/>
    <dgm:cxn modelId="{9A972094-2977-4F42-BF2F-04E8A8392271}" type="presParOf" srcId="{1D142E1D-933E-4727-B35F-401D63A0CB78}" destId="{F8D1EA95-6BE7-4A95-A683-A22742C3B28B}" srcOrd="0" destOrd="0" presId="urn:microsoft.com/office/officeart/2005/8/layout/hierarchy1"/>
    <dgm:cxn modelId="{D34456B7-284E-4C3B-8CE0-FEB9D50494A4}" type="presParOf" srcId="{1D142E1D-933E-4727-B35F-401D63A0CB78}" destId="{2B839707-E096-4943-A9CB-5F8922D514C6}" srcOrd="1" destOrd="0" presId="urn:microsoft.com/office/officeart/2005/8/layout/hierarchy1"/>
    <dgm:cxn modelId="{1B23BC9A-26D9-4D9A-9880-F6488F156899}" type="presParOf" srcId="{61C4BAB5-6418-48D1-AD8F-7B9C5C706553}" destId="{20AAF6F0-1E5F-429D-99C5-DD829E3F3C8F}" srcOrd="1" destOrd="0" presId="urn:microsoft.com/office/officeart/2005/8/layout/hierarchy1"/>
    <dgm:cxn modelId="{4ECC1E68-D297-4D8D-B450-C8DA21188C7C}" type="presParOf" srcId="{4DA123CB-7BCB-4183-85D3-CBBFFAF88DEC}" destId="{3D805D87-3364-45AF-B927-7341298A1414}" srcOrd="1" destOrd="0" presId="urn:microsoft.com/office/officeart/2005/8/layout/hierarchy1"/>
    <dgm:cxn modelId="{F9222D14-2F96-4837-8EF3-49FA2AAD331F}" type="presParOf" srcId="{3D805D87-3364-45AF-B927-7341298A1414}" destId="{882D86AA-3BCA-465E-B2CD-F34825B8A53A}" srcOrd="0" destOrd="0" presId="urn:microsoft.com/office/officeart/2005/8/layout/hierarchy1"/>
    <dgm:cxn modelId="{7C3FD2CD-9EFD-4726-B793-935C42F3E1EE}" type="presParOf" srcId="{882D86AA-3BCA-465E-B2CD-F34825B8A53A}" destId="{01A2ECAD-A0F5-4B89-8531-2C8404DE1759}" srcOrd="0" destOrd="0" presId="urn:microsoft.com/office/officeart/2005/8/layout/hierarchy1"/>
    <dgm:cxn modelId="{FA040886-4531-40A1-9AFA-5606CB0BD900}" type="presParOf" srcId="{882D86AA-3BCA-465E-B2CD-F34825B8A53A}" destId="{3F45392D-0385-46EE-B3F8-FA982D0C6B6B}" srcOrd="1" destOrd="0" presId="urn:microsoft.com/office/officeart/2005/8/layout/hierarchy1"/>
    <dgm:cxn modelId="{282D05BA-AB40-4FAF-8DD4-4E92195CE80A}" type="presParOf" srcId="{3D805D87-3364-45AF-B927-7341298A1414}" destId="{60E899F3-9EF3-4474-A9A0-AF864E2AD0CE}" srcOrd="1" destOrd="0" presId="urn:microsoft.com/office/officeart/2005/8/layout/hierarchy1"/>
    <dgm:cxn modelId="{30CB4BB9-97F2-459E-AF78-E6122354E142}" type="presParOf" srcId="{4DA123CB-7BCB-4183-85D3-CBBFFAF88DEC}" destId="{2E912DB3-9B58-4B33-8624-6C6D6999F836}" srcOrd="2" destOrd="0" presId="urn:microsoft.com/office/officeart/2005/8/layout/hierarchy1"/>
    <dgm:cxn modelId="{1523C8A8-5A5B-4790-BDF7-37F8E8D9A54E}" type="presParOf" srcId="{2E912DB3-9B58-4B33-8624-6C6D6999F836}" destId="{11F72BE9-127A-4A94-9688-049B745386D8}" srcOrd="0" destOrd="0" presId="urn:microsoft.com/office/officeart/2005/8/layout/hierarchy1"/>
    <dgm:cxn modelId="{1059376B-AD32-40FD-8018-E8413D21A3D4}" type="presParOf" srcId="{11F72BE9-127A-4A94-9688-049B745386D8}" destId="{97D45C32-C510-415B-B09F-6438B5825F9E}" srcOrd="0" destOrd="0" presId="urn:microsoft.com/office/officeart/2005/8/layout/hierarchy1"/>
    <dgm:cxn modelId="{D433F017-1EBF-4AB9-89A8-B8BCFFCC985B}" type="presParOf" srcId="{11F72BE9-127A-4A94-9688-049B745386D8}" destId="{4C9E1FE5-BF6D-4734-9F9B-1B6A4E272996}" srcOrd="1" destOrd="0" presId="urn:microsoft.com/office/officeart/2005/8/layout/hierarchy1"/>
    <dgm:cxn modelId="{247BA6CB-A275-4FDB-928D-5F192059834A}" type="presParOf" srcId="{2E912DB3-9B58-4B33-8624-6C6D6999F836}" destId="{2F9BD78C-D760-41E0-B7E0-42430EF3CFEF}" srcOrd="1" destOrd="0" presId="urn:microsoft.com/office/officeart/2005/8/layout/hierarchy1"/>
    <dgm:cxn modelId="{F9E5F751-BAC4-479E-8891-30C1C846020B}" type="presParOf" srcId="{4DA123CB-7BCB-4183-85D3-CBBFFAF88DEC}" destId="{9AB8544B-C05C-445D-8E8B-AAAF05498562}" srcOrd="3" destOrd="0" presId="urn:microsoft.com/office/officeart/2005/8/layout/hierarchy1"/>
    <dgm:cxn modelId="{56EE7B2F-A4F8-4ED7-89BF-E4551896ADE5}" type="presParOf" srcId="{9AB8544B-C05C-445D-8E8B-AAAF05498562}" destId="{F981C17F-A6B4-4DEA-B5A1-1C1B39F747BA}" srcOrd="0" destOrd="0" presId="urn:microsoft.com/office/officeart/2005/8/layout/hierarchy1"/>
    <dgm:cxn modelId="{66174F07-37A2-4506-A0C0-44B7F0A166F1}" type="presParOf" srcId="{F981C17F-A6B4-4DEA-B5A1-1C1B39F747BA}" destId="{9B304C69-9D99-4FF2-9A28-803C217DC35A}" srcOrd="0" destOrd="0" presId="urn:microsoft.com/office/officeart/2005/8/layout/hierarchy1"/>
    <dgm:cxn modelId="{317BC574-DECE-4B0C-8564-569CBB02411D}" type="presParOf" srcId="{F981C17F-A6B4-4DEA-B5A1-1C1B39F747BA}" destId="{84D6E925-2234-4F0C-B6DF-3985CF91133C}" srcOrd="1" destOrd="0" presId="urn:microsoft.com/office/officeart/2005/8/layout/hierarchy1"/>
    <dgm:cxn modelId="{CC37049F-1BD7-4A24-B29B-D00CFD4A472E}" type="presParOf" srcId="{9AB8544B-C05C-445D-8E8B-AAAF05498562}" destId="{0F665C63-B40E-400C-8768-E8E41F859F3A}"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3942E552-4DD0-420E-920B-0203605AC050}"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F731787B-145A-461B-8568-CBD9996971B4}">
      <dgm:prSet/>
      <dgm:spPr/>
      <dgm:t>
        <a:bodyPr/>
        <a:lstStyle/>
        <a:p>
          <a:r>
            <a:rPr lang="en-US" b="1" dirty="0"/>
            <a:t>Unfortunately, some groups are more likely than others to develop kidney disease, specifically, minority populations, such as Blacks or African Americans, Hispanics, or Latinos, Native Americans or Alaska Natives, Asian Americans, or Native Hawaiians or other Pacific Islanders are at increased for developing CKD, mainly because these populations have much higher rates of modifiable risk factors.</a:t>
          </a:r>
          <a:r>
            <a:rPr lang="en-US" dirty="0"/>
            <a:t> </a:t>
          </a:r>
        </a:p>
      </dgm:t>
    </dgm:pt>
    <dgm:pt modelId="{B9F24DC9-A4A3-41EC-8780-850704C664F6}" type="parTrans" cxnId="{6E4D130E-B55B-44FB-9909-0DFB305537AD}">
      <dgm:prSet/>
      <dgm:spPr/>
      <dgm:t>
        <a:bodyPr/>
        <a:lstStyle/>
        <a:p>
          <a:endParaRPr lang="en-US"/>
        </a:p>
      </dgm:t>
    </dgm:pt>
    <dgm:pt modelId="{7B27122B-FF8B-48D2-8D6C-2D8B4C11A3FB}" type="sibTrans" cxnId="{6E4D130E-B55B-44FB-9909-0DFB305537AD}">
      <dgm:prSet/>
      <dgm:spPr/>
      <dgm:t>
        <a:bodyPr/>
        <a:lstStyle/>
        <a:p>
          <a:endParaRPr lang="en-US"/>
        </a:p>
      </dgm:t>
    </dgm:pt>
    <dgm:pt modelId="{C950BB17-6B51-48D3-8EC4-F7B7428492E9}" type="pres">
      <dgm:prSet presAssocID="{3942E552-4DD0-420E-920B-0203605AC050}" presName="hierChild1" presStyleCnt="0">
        <dgm:presLayoutVars>
          <dgm:chPref val="1"/>
          <dgm:dir/>
          <dgm:animOne val="branch"/>
          <dgm:animLvl val="lvl"/>
          <dgm:resizeHandles/>
        </dgm:presLayoutVars>
      </dgm:prSet>
      <dgm:spPr/>
    </dgm:pt>
    <dgm:pt modelId="{29B3D44F-57EB-46FD-B5B7-67A8DE9AB969}" type="pres">
      <dgm:prSet presAssocID="{F731787B-145A-461B-8568-CBD9996971B4}" presName="hierRoot1" presStyleCnt="0"/>
      <dgm:spPr/>
    </dgm:pt>
    <dgm:pt modelId="{B65B950F-3260-4E93-9573-AF18ADD064E6}" type="pres">
      <dgm:prSet presAssocID="{F731787B-145A-461B-8568-CBD9996971B4}" presName="composite" presStyleCnt="0"/>
      <dgm:spPr/>
    </dgm:pt>
    <dgm:pt modelId="{C943CDF5-ED1F-4709-AC07-0E23E064794E}" type="pres">
      <dgm:prSet presAssocID="{F731787B-145A-461B-8568-CBD9996971B4}" presName="background" presStyleLbl="node0" presStyleIdx="0" presStyleCnt="1"/>
      <dgm:spPr/>
    </dgm:pt>
    <dgm:pt modelId="{1A5BE324-AA62-4E5B-9874-EE1999D2BA50}" type="pres">
      <dgm:prSet presAssocID="{F731787B-145A-461B-8568-CBD9996971B4}" presName="text" presStyleLbl="fgAcc0" presStyleIdx="0" presStyleCnt="1">
        <dgm:presLayoutVars>
          <dgm:chPref val="3"/>
        </dgm:presLayoutVars>
      </dgm:prSet>
      <dgm:spPr/>
    </dgm:pt>
    <dgm:pt modelId="{6262B8A6-E498-4DA9-859E-4ACA833B5522}" type="pres">
      <dgm:prSet presAssocID="{F731787B-145A-461B-8568-CBD9996971B4}" presName="hierChild2" presStyleCnt="0"/>
      <dgm:spPr/>
    </dgm:pt>
  </dgm:ptLst>
  <dgm:cxnLst>
    <dgm:cxn modelId="{6E4D130E-B55B-44FB-9909-0DFB305537AD}" srcId="{3942E552-4DD0-420E-920B-0203605AC050}" destId="{F731787B-145A-461B-8568-CBD9996971B4}" srcOrd="0" destOrd="0" parTransId="{B9F24DC9-A4A3-41EC-8780-850704C664F6}" sibTransId="{7B27122B-FF8B-48D2-8D6C-2D8B4C11A3FB}"/>
    <dgm:cxn modelId="{53191C74-AA2C-40F3-BA2D-F444E499CBAC}" type="presOf" srcId="{F731787B-145A-461B-8568-CBD9996971B4}" destId="{1A5BE324-AA62-4E5B-9874-EE1999D2BA50}" srcOrd="0" destOrd="0" presId="urn:microsoft.com/office/officeart/2005/8/layout/hierarchy1"/>
    <dgm:cxn modelId="{E8D193B0-A210-4D4F-99BA-89B60807B365}" type="presOf" srcId="{3942E552-4DD0-420E-920B-0203605AC050}" destId="{C950BB17-6B51-48D3-8EC4-F7B7428492E9}" srcOrd="0" destOrd="0" presId="urn:microsoft.com/office/officeart/2005/8/layout/hierarchy1"/>
    <dgm:cxn modelId="{A679DCE6-A237-4FB3-8BBA-6126F6E8B260}" type="presParOf" srcId="{C950BB17-6B51-48D3-8EC4-F7B7428492E9}" destId="{29B3D44F-57EB-46FD-B5B7-67A8DE9AB969}" srcOrd="0" destOrd="0" presId="urn:microsoft.com/office/officeart/2005/8/layout/hierarchy1"/>
    <dgm:cxn modelId="{BD1169A5-0851-4A43-8B4B-65293708735B}" type="presParOf" srcId="{29B3D44F-57EB-46FD-B5B7-67A8DE9AB969}" destId="{B65B950F-3260-4E93-9573-AF18ADD064E6}" srcOrd="0" destOrd="0" presId="urn:microsoft.com/office/officeart/2005/8/layout/hierarchy1"/>
    <dgm:cxn modelId="{B91280A7-5F5E-44EB-AFF3-F6CEBCD56A23}" type="presParOf" srcId="{B65B950F-3260-4E93-9573-AF18ADD064E6}" destId="{C943CDF5-ED1F-4709-AC07-0E23E064794E}" srcOrd="0" destOrd="0" presId="urn:microsoft.com/office/officeart/2005/8/layout/hierarchy1"/>
    <dgm:cxn modelId="{5B5012A6-7D95-464E-A8F2-F6A5CD61288E}" type="presParOf" srcId="{B65B950F-3260-4E93-9573-AF18ADD064E6}" destId="{1A5BE324-AA62-4E5B-9874-EE1999D2BA50}" srcOrd="1" destOrd="0" presId="urn:microsoft.com/office/officeart/2005/8/layout/hierarchy1"/>
    <dgm:cxn modelId="{18691176-5843-409D-8943-5B76206FA2A4}" type="presParOf" srcId="{29B3D44F-57EB-46FD-B5B7-67A8DE9AB969}" destId="{6262B8A6-E498-4DA9-859E-4ACA833B5522}"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3942E552-4DD0-420E-920B-0203605AC050}" type="doc">
      <dgm:prSet loTypeId="urn:microsoft.com/office/officeart/2005/8/layout/hierarchy1" loCatId="hierarchy" qsTypeId="urn:microsoft.com/office/officeart/2005/8/quickstyle/simple1" qsCatId="simple" csTypeId="urn:microsoft.com/office/officeart/2005/8/colors/colorful2" csCatId="colorful" phldr="1"/>
      <dgm:spPr/>
      <dgm:t>
        <a:bodyPr/>
        <a:lstStyle/>
        <a:p>
          <a:endParaRPr lang="en-US"/>
        </a:p>
      </dgm:t>
    </dgm:pt>
    <dgm:pt modelId="{F731787B-145A-461B-8568-CBD9996971B4}">
      <dgm:prSet/>
      <dgm:spPr/>
      <dgm:t>
        <a:bodyPr/>
        <a:lstStyle/>
        <a:p>
          <a:r>
            <a:rPr lang="en-US" dirty="0"/>
            <a:t>In adults, diabetes, high blood pressure, heart disease, obesity, and family history of kidney disease, genetic risk (APOL1/SCD) in adults.</a:t>
          </a:r>
        </a:p>
      </dgm:t>
    </dgm:pt>
    <dgm:pt modelId="{B9F24DC9-A4A3-41EC-8780-850704C664F6}" type="parTrans" cxnId="{6E4D130E-B55B-44FB-9909-0DFB305537AD}">
      <dgm:prSet/>
      <dgm:spPr/>
      <dgm:t>
        <a:bodyPr/>
        <a:lstStyle/>
        <a:p>
          <a:endParaRPr lang="en-US"/>
        </a:p>
      </dgm:t>
    </dgm:pt>
    <dgm:pt modelId="{7B27122B-FF8B-48D2-8D6C-2D8B4C11A3FB}" type="sibTrans" cxnId="{6E4D130E-B55B-44FB-9909-0DFB305537AD}">
      <dgm:prSet/>
      <dgm:spPr/>
      <dgm:t>
        <a:bodyPr/>
        <a:lstStyle/>
        <a:p>
          <a:endParaRPr lang="en-US"/>
        </a:p>
      </dgm:t>
    </dgm:pt>
    <dgm:pt modelId="{EC6A31D0-197E-4972-8B52-E8C07FE3594F}">
      <dgm:prSet/>
      <dgm:spPr/>
      <dgm:t>
        <a:bodyPr/>
        <a:lstStyle/>
        <a:p>
          <a:r>
            <a:rPr lang="en-US" dirty="0"/>
            <a:t>Among children – kidney birth defects, genetic disorders or kidney infections.</a:t>
          </a:r>
        </a:p>
      </dgm:t>
    </dgm:pt>
    <dgm:pt modelId="{8C6F34CF-1016-4825-966C-B2DCE2C5E481}" type="parTrans" cxnId="{A6AB6268-3882-4DA9-BB14-DD96C3FEEEA4}">
      <dgm:prSet/>
      <dgm:spPr/>
      <dgm:t>
        <a:bodyPr/>
        <a:lstStyle/>
        <a:p>
          <a:endParaRPr lang="en-US"/>
        </a:p>
      </dgm:t>
    </dgm:pt>
    <dgm:pt modelId="{1514DABB-5618-4F12-8AA5-D6C4E0E66091}" type="sibTrans" cxnId="{A6AB6268-3882-4DA9-BB14-DD96C3FEEEA4}">
      <dgm:prSet/>
      <dgm:spPr/>
      <dgm:t>
        <a:bodyPr/>
        <a:lstStyle/>
        <a:p>
          <a:endParaRPr lang="en-US"/>
        </a:p>
      </dgm:t>
    </dgm:pt>
    <dgm:pt modelId="{E9C1FEC3-28BB-47C0-A4EB-2EFCCEC69A11}">
      <dgm:prSet/>
      <dgm:spPr/>
      <dgm:t>
        <a:bodyPr/>
        <a:lstStyle/>
        <a:p>
          <a:r>
            <a:rPr lang="en-US" dirty="0"/>
            <a:t>But anyone can develop chronic kidney disease at any age.</a:t>
          </a:r>
        </a:p>
      </dgm:t>
    </dgm:pt>
    <dgm:pt modelId="{29BB2D4B-67B2-49B4-A112-9931D1DDE83E}" type="parTrans" cxnId="{0B424F75-BC1B-4C94-8836-FE8F9B9D3783}">
      <dgm:prSet/>
      <dgm:spPr/>
      <dgm:t>
        <a:bodyPr/>
        <a:lstStyle/>
        <a:p>
          <a:endParaRPr lang="en-US"/>
        </a:p>
      </dgm:t>
    </dgm:pt>
    <dgm:pt modelId="{5623849B-DDEE-42B3-B629-2CD797263DD8}" type="sibTrans" cxnId="{0B424F75-BC1B-4C94-8836-FE8F9B9D3783}">
      <dgm:prSet/>
      <dgm:spPr/>
      <dgm:t>
        <a:bodyPr/>
        <a:lstStyle/>
        <a:p>
          <a:endParaRPr lang="en-US"/>
        </a:p>
      </dgm:t>
    </dgm:pt>
    <dgm:pt modelId="{4DA123CB-7BCB-4183-85D3-CBBFFAF88DEC}" type="pres">
      <dgm:prSet presAssocID="{3942E552-4DD0-420E-920B-0203605AC050}" presName="hierChild1" presStyleCnt="0">
        <dgm:presLayoutVars>
          <dgm:chPref val="1"/>
          <dgm:dir/>
          <dgm:animOne val="branch"/>
          <dgm:animLvl val="lvl"/>
          <dgm:resizeHandles/>
        </dgm:presLayoutVars>
      </dgm:prSet>
      <dgm:spPr/>
    </dgm:pt>
    <dgm:pt modelId="{61C4BAB5-6418-48D1-AD8F-7B9C5C706553}" type="pres">
      <dgm:prSet presAssocID="{F731787B-145A-461B-8568-CBD9996971B4}" presName="hierRoot1" presStyleCnt="0"/>
      <dgm:spPr/>
    </dgm:pt>
    <dgm:pt modelId="{1D142E1D-933E-4727-B35F-401D63A0CB78}" type="pres">
      <dgm:prSet presAssocID="{F731787B-145A-461B-8568-CBD9996971B4}" presName="composite" presStyleCnt="0"/>
      <dgm:spPr/>
    </dgm:pt>
    <dgm:pt modelId="{F8D1EA95-6BE7-4A95-A683-A22742C3B28B}" type="pres">
      <dgm:prSet presAssocID="{F731787B-145A-461B-8568-CBD9996971B4}" presName="background" presStyleLbl="node0" presStyleIdx="0" presStyleCnt="3"/>
      <dgm:spPr/>
    </dgm:pt>
    <dgm:pt modelId="{2B839707-E096-4943-A9CB-5F8922D514C6}" type="pres">
      <dgm:prSet presAssocID="{F731787B-145A-461B-8568-CBD9996971B4}" presName="text" presStyleLbl="fgAcc0" presStyleIdx="0" presStyleCnt="3">
        <dgm:presLayoutVars>
          <dgm:chPref val="3"/>
        </dgm:presLayoutVars>
      </dgm:prSet>
      <dgm:spPr/>
    </dgm:pt>
    <dgm:pt modelId="{20AAF6F0-1E5F-429D-99C5-DD829E3F3C8F}" type="pres">
      <dgm:prSet presAssocID="{F731787B-145A-461B-8568-CBD9996971B4}" presName="hierChild2" presStyleCnt="0"/>
      <dgm:spPr/>
    </dgm:pt>
    <dgm:pt modelId="{3D805D87-3364-45AF-B927-7341298A1414}" type="pres">
      <dgm:prSet presAssocID="{EC6A31D0-197E-4972-8B52-E8C07FE3594F}" presName="hierRoot1" presStyleCnt="0"/>
      <dgm:spPr/>
    </dgm:pt>
    <dgm:pt modelId="{882D86AA-3BCA-465E-B2CD-F34825B8A53A}" type="pres">
      <dgm:prSet presAssocID="{EC6A31D0-197E-4972-8B52-E8C07FE3594F}" presName="composite" presStyleCnt="0"/>
      <dgm:spPr/>
    </dgm:pt>
    <dgm:pt modelId="{01A2ECAD-A0F5-4B89-8531-2C8404DE1759}" type="pres">
      <dgm:prSet presAssocID="{EC6A31D0-197E-4972-8B52-E8C07FE3594F}" presName="background" presStyleLbl="node0" presStyleIdx="1" presStyleCnt="3"/>
      <dgm:spPr/>
    </dgm:pt>
    <dgm:pt modelId="{3F45392D-0385-46EE-B3F8-FA982D0C6B6B}" type="pres">
      <dgm:prSet presAssocID="{EC6A31D0-197E-4972-8B52-E8C07FE3594F}" presName="text" presStyleLbl="fgAcc0" presStyleIdx="1" presStyleCnt="3">
        <dgm:presLayoutVars>
          <dgm:chPref val="3"/>
        </dgm:presLayoutVars>
      </dgm:prSet>
      <dgm:spPr/>
    </dgm:pt>
    <dgm:pt modelId="{60E899F3-9EF3-4474-A9A0-AF864E2AD0CE}" type="pres">
      <dgm:prSet presAssocID="{EC6A31D0-197E-4972-8B52-E8C07FE3594F}" presName="hierChild2" presStyleCnt="0"/>
      <dgm:spPr/>
    </dgm:pt>
    <dgm:pt modelId="{2E912DB3-9B58-4B33-8624-6C6D6999F836}" type="pres">
      <dgm:prSet presAssocID="{E9C1FEC3-28BB-47C0-A4EB-2EFCCEC69A11}" presName="hierRoot1" presStyleCnt="0"/>
      <dgm:spPr/>
    </dgm:pt>
    <dgm:pt modelId="{11F72BE9-127A-4A94-9688-049B745386D8}" type="pres">
      <dgm:prSet presAssocID="{E9C1FEC3-28BB-47C0-A4EB-2EFCCEC69A11}" presName="composite" presStyleCnt="0"/>
      <dgm:spPr/>
    </dgm:pt>
    <dgm:pt modelId="{97D45C32-C510-415B-B09F-6438B5825F9E}" type="pres">
      <dgm:prSet presAssocID="{E9C1FEC3-28BB-47C0-A4EB-2EFCCEC69A11}" presName="background" presStyleLbl="node0" presStyleIdx="2" presStyleCnt="3"/>
      <dgm:spPr/>
    </dgm:pt>
    <dgm:pt modelId="{4C9E1FE5-BF6D-4734-9F9B-1B6A4E272996}" type="pres">
      <dgm:prSet presAssocID="{E9C1FEC3-28BB-47C0-A4EB-2EFCCEC69A11}" presName="text" presStyleLbl="fgAcc0" presStyleIdx="2" presStyleCnt="3">
        <dgm:presLayoutVars>
          <dgm:chPref val="3"/>
        </dgm:presLayoutVars>
      </dgm:prSet>
      <dgm:spPr/>
    </dgm:pt>
    <dgm:pt modelId="{2F9BD78C-D760-41E0-B7E0-42430EF3CFEF}" type="pres">
      <dgm:prSet presAssocID="{E9C1FEC3-28BB-47C0-A4EB-2EFCCEC69A11}" presName="hierChild2" presStyleCnt="0"/>
      <dgm:spPr/>
    </dgm:pt>
  </dgm:ptLst>
  <dgm:cxnLst>
    <dgm:cxn modelId="{6E4D130E-B55B-44FB-9909-0DFB305537AD}" srcId="{3942E552-4DD0-420E-920B-0203605AC050}" destId="{F731787B-145A-461B-8568-CBD9996971B4}" srcOrd="0" destOrd="0" parTransId="{B9F24DC9-A4A3-41EC-8780-850704C664F6}" sibTransId="{7B27122B-FF8B-48D2-8D6C-2D8B4C11A3FB}"/>
    <dgm:cxn modelId="{1B87B824-E16D-4E56-9002-0A82833C331C}" type="presOf" srcId="{3942E552-4DD0-420E-920B-0203605AC050}" destId="{4DA123CB-7BCB-4183-85D3-CBBFFAF88DEC}" srcOrd="0" destOrd="0" presId="urn:microsoft.com/office/officeart/2005/8/layout/hierarchy1"/>
    <dgm:cxn modelId="{F9DFAB45-9D1D-4C16-9053-352234E4B494}" type="presOf" srcId="{F731787B-145A-461B-8568-CBD9996971B4}" destId="{2B839707-E096-4943-A9CB-5F8922D514C6}" srcOrd="0" destOrd="0" presId="urn:microsoft.com/office/officeart/2005/8/layout/hierarchy1"/>
    <dgm:cxn modelId="{A6AB6268-3882-4DA9-BB14-DD96C3FEEEA4}" srcId="{3942E552-4DD0-420E-920B-0203605AC050}" destId="{EC6A31D0-197E-4972-8B52-E8C07FE3594F}" srcOrd="1" destOrd="0" parTransId="{8C6F34CF-1016-4825-966C-B2DCE2C5E481}" sibTransId="{1514DABB-5618-4F12-8AA5-D6C4E0E66091}"/>
    <dgm:cxn modelId="{0B424F75-BC1B-4C94-8836-FE8F9B9D3783}" srcId="{3942E552-4DD0-420E-920B-0203605AC050}" destId="{E9C1FEC3-28BB-47C0-A4EB-2EFCCEC69A11}" srcOrd="2" destOrd="0" parTransId="{29BB2D4B-67B2-49B4-A112-9931D1DDE83E}" sibTransId="{5623849B-DDEE-42B3-B629-2CD797263DD8}"/>
    <dgm:cxn modelId="{3098E38B-5F5D-46ED-8770-2583EB0A2BF6}" type="presOf" srcId="{EC6A31D0-197E-4972-8B52-E8C07FE3594F}" destId="{3F45392D-0385-46EE-B3F8-FA982D0C6B6B}" srcOrd="0" destOrd="0" presId="urn:microsoft.com/office/officeart/2005/8/layout/hierarchy1"/>
    <dgm:cxn modelId="{04B594DB-86F8-4F7B-8596-D39220DC5925}" type="presOf" srcId="{E9C1FEC3-28BB-47C0-A4EB-2EFCCEC69A11}" destId="{4C9E1FE5-BF6D-4734-9F9B-1B6A4E272996}" srcOrd="0" destOrd="0" presId="urn:microsoft.com/office/officeart/2005/8/layout/hierarchy1"/>
    <dgm:cxn modelId="{28D4E21C-8794-4081-B6F6-A623A9EE90B1}" type="presParOf" srcId="{4DA123CB-7BCB-4183-85D3-CBBFFAF88DEC}" destId="{61C4BAB5-6418-48D1-AD8F-7B9C5C706553}" srcOrd="0" destOrd="0" presId="urn:microsoft.com/office/officeart/2005/8/layout/hierarchy1"/>
    <dgm:cxn modelId="{D621F256-CA8B-4517-BED0-A75DE7EC80D6}" type="presParOf" srcId="{61C4BAB5-6418-48D1-AD8F-7B9C5C706553}" destId="{1D142E1D-933E-4727-B35F-401D63A0CB78}" srcOrd="0" destOrd="0" presId="urn:microsoft.com/office/officeart/2005/8/layout/hierarchy1"/>
    <dgm:cxn modelId="{9A972094-2977-4F42-BF2F-04E8A8392271}" type="presParOf" srcId="{1D142E1D-933E-4727-B35F-401D63A0CB78}" destId="{F8D1EA95-6BE7-4A95-A683-A22742C3B28B}" srcOrd="0" destOrd="0" presId="urn:microsoft.com/office/officeart/2005/8/layout/hierarchy1"/>
    <dgm:cxn modelId="{D34456B7-284E-4C3B-8CE0-FEB9D50494A4}" type="presParOf" srcId="{1D142E1D-933E-4727-B35F-401D63A0CB78}" destId="{2B839707-E096-4943-A9CB-5F8922D514C6}" srcOrd="1" destOrd="0" presId="urn:microsoft.com/office/officeart/2005/8/layout/hierarchy1"/>
    <dgm:cxn modelId="{1B23BC9A-26D9-4D9A-9880-F6488F156899}" type="presParOf" srcId="{61C4BAB5-6418-48D1-AD8F-7B9C5C706553}" destId="{20AAF6F0-1E5F-429D-99C5-DD829E3F3C8F}" srcOrd="1" destOrd="0" presId="urn:microsoft.com/office/officeart/2005/8/layout/hierarchy1"/>
    <dgm:cxn modelId="{4ECC1E68-D297-4D8D-B450-C8DA21188C7C}" type="presParOf" srcId="{4DA123CB-7BCB-4183-85D3-CBBFFAF88DEC}" destId="{3D805D87-3364-45AF-B927-7341298A1414}" srcOrd="1" destOrd="0" presId="urn:microsoft.com/office/officeart/2005/8/layout/hierarchy1"/>
    <dgm:cxn modelId="{F9222D14-2F96-4837-8EF3-49FA2AAD331F}" type="presParOf" srcId="{3D805D87-3364-45AF-B927-7341298A1414}" destId="{882D86AA-3BCA-465E-B2CD-F34825B8A53A}" srcOrd="0" destOrd="0" presId="urn:microsoft.com/office/officeart/2005/8/layout/hierarchy1"/>
    <dgm:cxn modelId="{7C3FD2CD-9EFD-4726-B793-935C42F3E1EE}" type="presParOf" srcId="{882D86AA-3BCA-465E-B2CD-F34825B8A53A}" destId="{01A2ECAD-A0F5-4B89-8531-2C8404DE1759}" srcOrd="0" destOrd="0" presId="urn:microsoft.com/office/officeart/2005/8/layout/hierarchy1"/>
    <dgm:cxn modelId="{FA040886-4531-40A1-9AFA-5606CB0BD900}" type="presParOf" srcId="{882D86AA-3BCA-465E-B2CD-F34825B8A53A}" destId="{3F45392D-0385-46EE-B3F8-FA982D0C6B6B}" srcOrd="1" destOrd="0" presId="urn:microsoft.com/office/officeart/2005/8/layout/hierarchy1"/>
    <dgm:cxn modelId="{282D05BA-AB40-4FAF-8DD4-4E92195CE80A}" type="presParOf" srcId="{3D805D87-3364-45AF-B927-7341298A1414}" destId="{60E899F3-9EF3-4474-A9A0-AF864E2AD0CE}" srcOrd="1" destOrd="0" presId="urn:microsoft.com/office/officeart/2005/8/layout/hierarchy1"/>
    <dgm:cxn modelId="{30CB4BB9-97F2-459E-AF78-E6122354E142}" type="presParOf" srcId="{4DA123CB-7BCB-4183-85D3-CBBFFAF88DEC}" destId="{2E912DB3-9B58-4B33-8624-6C6D6999F836}" srcOrd="2" destOrd="0" presId="urn:microsoft.com/office/officeart/2005/8/layout/hierarchy1"/>
    <dgm:cxn modelId="{1523C8A8-5A5B-4790-BDF7-37F8E8D9A54E}" type="presParOf" srcId="{2E912DB3-9B58-4B33-8624-6C6D6999F836}" destId="{11F72BE9-127A-4A94-9688-049B745386D8}" srcOrd="0" destOrd="0" presId="urn:microsoft.com/office/officeart/2005/8/layout/hierarchy1"/>
    <dgm:cxn modelId="{1059376B-AD32-40FD-8018-E8413D21A3D4}" type="presParOf" srcId="{11F72BE9-127A-4A94-9688-049B745386D8}" destId="{97D45C32-C510-415B-B09F-6438B5825F9E}" srcOrd="0" destOrd="0" presId="urn:microsoft.com/office/officeart/2005/8/layout/hierarchy1"/>
    <dgm:cxn modelId="{D433F017-1EBF-4AB9-89A8-B8BCFFCC985B}" type="presParOf" srcId="{11F72BE9-127A-4A94-9688-049B745386D8}" destId="{4C9E1FE5-BF6D-4734-9F9B-1B6A4E272996}" srcOrd="1" destOrd="0" presId="urn:microsoft.com/office/officeart/2005/8/layout/hierarchy1"/>
    <dgm:cxn modelId="{247BA6CB-A275-4FDB-928D-5F192059834A}" type="presParOf" srcId="{2E912DB3-9B58-4B33-8624-6C6D6999F836}" destId="{2F9BD78C-D760-41E0-B7E0-42430EF3CFEF}"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D1EA95-6BE7-4A95-A683-A22742C3B28B}">
      <dsp:nvSpPr>
        <dsp:cNvPr id="0" name=""/>
        <dsp:cNvSpPr/>
      </dsp:nvSpPr>
      <dsp:spPr>
        <a:xfrm>
          <a:off x="1333" y="110983"/>
          <a:ext cx="4682211" cy="297320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B839707-E096-4943-A9CB-5F8922D514C6}">
      <dsp:nvSpPr>
        <dsp:cNvPr id="0" name=""/>
        <dsp:cNvSpPr/>
      </dsp:nvSpPr>
      <dsp:spPr>
        <a:xfrm>
          <a:off x="521579" y="605216"/>
          <a:ext cx="4682211" cy="297320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dirty="0"/>
            <a:t>There are many causes of chronic kidney disease.</a:t>
          </a:r>
        </a:p>
      </dsp:txBody>
      <dsp:txXfrm>
        <a:off x="608661" y="692298"/>
        <a:ext cx="4508047" cy="2799040"/>
      </dsp:txXfrm>
    </dsp:sp>
    <dsp:sp modelId="{01A2ECAD-A0F5-4B89-8531-2C8404DE1759}">
      <dsp:nvSpPr>
        <dsp:cNvPr id="0" name=""/>
        <dsp:cNvSpPr/>
      </dsp:nvSpPr>
      <dsp:spPr>
        <a:xfrm>
          <a:off x="5724037" y="110983"/>
          <a:ext cx="4682211" cy="297320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F45392D-0385-46EE-B3F8-FA982D0C6B6B}">
      <dsp:nvSpPr>
        <dsp:cNvPr id="0" name=""/>
        <dsp:cNvSpPr/>
      </dsp:nvSpPr>
      <dsp:spPr>
        <a:xfrm>
          <a:off x="6244283" y="605216"/>
          <a:ext cx="4682211" cy="297320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dirty="0"/>
            <a:t>But If your kidney function continues to decline, you will eventually develop kidney failure and require either dialysis or a kidney transplant.</a:t>
          </a:r>
        </a:p>
      </dsp:txBody>
      <dsp:txXfrm>
        <a:off x="6331365" y="692298"/>
        <a:ext cx="4508047" cy="279904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50FF7E-E126-487A-BA46-F7742946304E}">
      <dsp:nvSpPr>
        <dsp:cNvPr id="0" name=""/>
        <dsp:cNvSpPr/>
      </dsp:nvSpPr>
      <dsp:spPr>
        <a:xfrm>
          <a:off x="3311564" y="1405930"/>
          <a:ext cx="1352905" cy="643860"/>
        </a:xfrm>
        <a:custGeom>
          <a:avLst/>
          <a:gdLst/>
          <a:ahLst/>
          <a:cxnLst/>
          <a:rect l="0" t="0" r="0" b="0"/>
          <a:pathLst>
            <a:path>
              <a:moveTo>
                <a:pt x="0" y="0"/>
              </a:moveTo>
              <a:lnTo>
                <a:pt x="0" y="438771"/>
              </a:lnTo>
              <a:lnTo>
                <a:pt x="1352905" y="438771"/>
              </a:lnTo>
              <a:lnTo>
                <a:pt x="1352905" y="643860"/>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C29E255-4EFA-4BB2-8E53-C1C6FF2825DC}">
      <dsp:nvSpPr>
        <dsp:cNvPr id="0" name=""/>
        <dsp:cNvSpPr/>
      </dsp:nvSpPr>
      <dsp:spPr>
        <a:xfrm>
          <a:off x="1958658" y="1405930"/>
          <a:ext cx="1352905" cy="643860"/>
        </a:xfrm>
        <a:custGeom>
          <a:avLst/>
          <a:gdLst/>
          <a:ahLst/>
          <a:cxnLst/>
          <a:rect l="0" t="0" r="0" b="0"/>
          <a:pathLst>
            <a:path>
              <a:moveTo>
                <a:pt x="1352905" y="0"/>
              </a:moveTo>
              <a:lnTo>
                <a:pt x="1352905" y="438771"/>
              </a:lnTo>
              <a:lnTo>
                <a:pt x="0" y="438771"/>
              </a:lnTo>
              <a:lnTo>
                <a:pt x="0" y="643860"/>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D4690E9-36DD-46CB-86E0-20E88474CBFC}">
      <dsp:nvSpPr>
        <dsp:cNvPr id="0" name=""/>
        <dsp:cNvSpPr/>
      </dsp:nvSpPr>
      <dsp:spPr>
        <a:xfrm>
          <a:off x="2204641" y="138"/>
          <a:ext cx="2213845" cy="140579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B3FA065-9A96-49AA-A3C4-2E6450558003}">
      <dsp:nvSpPr>
        <dsp:cNvPr id="0" name=""/>
        <dsp:cNvSpPr/>
      </dsp:nvSpPr>
      <dsp:spPr>
        <a:xfrm>
          <a:off x="2450624" y="233822"/>
          <a:ext cx="2213845" cy="140579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t>Nearly 45% of </a:t>
          </a:r>
          <a:r>
            <a:rPr lang="en-US" sz="1400" b="1" kern="1200" baseline="0" dirty="0"/>
            <a:t>black</a:t>
          </a:r>
          <a:r>
            <a:rPr lang="en-US" sz="1400" b="1" kern="1200" dirty="0"/>
            <a:t> men and 46% of black women have HTN vs 33% and 30% of white men and women.</a:t>
          </a:r>
          <a:endParaRPr lang="en-US" sz="1400" kern="1200" dirty="0"/>
        </a:p>
      </dsp:txBody>
      <dsp:txXfrm>
        <a:off x="2491798" y="274996"/>
        <a:ext cx="2131497" cy="1323444"/>
      </dsp:txXfrm>
    </dsp:sp>
    <dsp:sp modelId="{992EE297-C43F-412F-A675-CE68D11A7EDB}">
      <dsp:nvSpPr>
        <dsp:cNvPr id="0" name=""/>
        <dsp:cNvSpPr/>
      </dsp:nvSpPr>
      <dsp:spPr>
        <a:xfrm>
          <a:off x="851735" y="2049790"/>
          <a:ext cx="2213845" cy="1405792"/>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C976A57-D224-4F92-B569-88FD0E8450D6}">
      <dsp:nvSpPr>
        <dsp:cNvPr id="0" name=""/>
        <dsp:cNvSpPr/>
      </dsp:nvSpPr>
      <dsp:spPr>
        <a:xfrm>
          <a:off x="1097718" y="2283474"/>
          <a:ext cx="2213845" cy="1405792"/>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t>Black Americans tend to develop HTN at younger ages possibly due to genetic risk alleles</a:t>
          </a:r>
          <a:endParaRPr lang="en-US" sz="1400" kern="1200" dirty="0"/>
        </a:p>
      </dsp:txBody>
      <dsp:txXfrm>
        <a:off x="1138892" y="2324648"/>
        <a:ext cx="2131497" cy="1323444"/>
      </dsp:txXfrm>
    </dsp:sp>
    <dsp:sp modelId="{33118274-C534-44E3-BF13-E36BFEAD0F86}">
      <dsp:nvSpPr>
        <dsp:cNvPr id="0" name=""/>
        <dsp:cNvSpPr/>
      </dsp:nvSpPr>
      <dsp:spPr>
        <a:xfrm>
          <a:off x="3557547" y="2049790"/>
          <a:ext cx="2213845" cy="1405792"/>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2E63A86-8959-4A97-B28B-539E08F59676}">
      <dsp:nvSpPr>
        <dsp:cNvPr id="0" name=""/>
        <dsp:cNvSpPr/>
      </dsp:nvSpPr>
      <dsp:spPr>
        <a:xfrm>
          <a:off x="3803530" y="2283474"/>
          <a:ext cx="2213845" cy="1405792"/>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t>Obesity (48% Black vs 33% white) – may increase the risk for CKD incidence and progression, increases diabetes and HTN.</a:t>
          </a:r>
          <a:endParaRPr lang="en-US" sz="1400" kern="1200" dirty="0"/>
        </a:p>
      </dsp:txBody>
      <dsp:txXfrm>
        <a:off x="3844704" y="2324648"/>
        <a:ext cx="2131497" cy="1323444"/>
      </dsp:txXfrm>
    </dsp:sp>
    <dsp:sp modelId="{4885E7AA-CCAA-42AE-8AE8-F5183AAC4C67}">
      <dsp:nvSpPr>
        <dsp:cNvPr id="0" name=""/>
        <dsp:cNvSpPr/>
      </dsp:nvSpPr>
      <dsp:spPr>
        <a:xfrm>
          <a:off x="4910453" y="138"/>
          <a:ext cx="2213845" cy="140579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87FD5E3-1410-4A14-95B4-A5CE757D562F}">
      <dsp:nvSpPr>
        <dsp:cNvPr id="0" name=""/>
        <dsp:cNvSpPr/>
      </dsp:nvSpPr>
      <dsp:spPr>
        <a:xfrm>
          <a:off x="5156435" y="233822"/>
          <a:ext cx="2213845" cy="140579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t>The prevalence of diabetes 13.2% in black Americans vs 7.6% in white Americans.</a:t>
          </a:r>
          <a:endParaRPr lang="en-US" sz="1400" kern="1200" dirty="0"/>
        </a:p>
      </dsp:txBody>
      <dsp:txXfrm>
        <a:off x="5197609" y="274996"/>
        <a:ext cx="2131497" cy="1323444"/>
      </dsp:txXfrm>
    </dsp:sp>
    <dsp:sp modelId="{3947BD39-9B7A-4A76-9A98-5F2A2523B459}">
      <dsp:nvSpPr>
        <dsp:cNvPr id="0" name=""/>
        <dsp:cNvSpPr/>
      </dsp:nvSpPr>
      <dsp:spPr>
        <a:xfrm>
          <a:off x="7616264" y="138"/>
          <a:ext cx="2213845" cy="140579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5887199-AE36-4C8F-9784-B62233E42EF7}">
      <dsp:nvSpPr>
        <dsp:cNvPr id="0" name=""/>
        <dsp:cNvSpPr/>
      </dsp:nvSpPr>
      <dsp:spPr>
        <a:xfrm>
          <a:off x="7862247" y="233822"/>
          <a:ext cx="2213845" cy="140579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t>The proportions of CKD d/t diabetes or hypertension up to 12fold higher in black vs white Americans</a:t>
          </a:r>
          <a:endParaRPr lang="en-US" sz="1400" kern="1200" dirty="0"/>
        </a:p>
      </dsp:txBody>
      <dsp:txXfrm>
        <a:off x="7903421" y="274996"/>
        <a:ext cx="2131497" cy="1323444"/>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8A9261-0567-4ACB-B7A1-4F5C2404CBFD}">
      <dsp:nvSpPr>
        <dsp:cNvPr id="0" name=""/>
        <dsp:cNvSpPr/>
      </dsp:nvSpPr>
      <dsp:spPr>
        <a:xfrm>
          <a:off x="2699942" y="2514"/>
          <a:ext cx="4975150" cy="315922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A7D2A52-A084-4245-AA22-AE21F9304EF1}">
      <dsp:nvSpPr>
        <dsp:cNvPr id="0" name=""/>
        <dsp:cNvSpPr/>
      </dsp:nvSpPr>
      <dsp:spPr>
        <a:xfrm>
          <a:off x="3252736" y="527669"/>
          <a:ext cx="4975150" cy="315922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a:t>Early detection is key and can lead to successful treatment of kidney disease or slowing progression of CKD.</a:t>
          </a:r>
        </a:p>
        <a:p>
          <a:pPr marL="0" lvl="0" indent="0" algn="ctr" defTabSz="711200">
            <a:lnSpc>
              <a:spcPct val="90000"/>
            </a:lnSpc>
            <a:spcBef>
              <a:spcPct val="0"/>
            </a:spcBef>
            <a:spcAft>
              <a:spcPct val="35000"/>
            </a:spcAft>
            <a:buNone/>
          </a:pPr>
          <a:r>
            <a:rPr lang="en-US" sz="1600" b="1" kern="1200"/>
            <a:t>Get tested ---- Blood test and urine test, genetic testing</a:t>
          </a:r>
        </a:p>
        <a:p>
          <a:pPr marL="0" lvl="0" indent="0" algn="ctr" defTabSz="711200">
            <a:lnSpc>
              <a:spcPct val="90000"/>
            </a:lnSpc>
            <a:spcBef>
              <a:spcPct val="0"/>
            </a:spcBef>
            <a:spcAft>
              <a:spcPct val="35000"/>
            </a:spcAft>
            <a:buNone/>
          </a:pPr>
          <a:r>
            <a:rPr lang="en-US" sz="1600" b="1" kern="1200"/>
            <a:t>Visit our website http://www.minuteforyourkidneys.org to take an online assessment for your kidney health.</a:t>
          </a:r>
        </a:p>
        <a:p>
          <a:pPr marL="0" lvl="0" indent="0" algn="ctr" defTabSz="711200">
            <a:lnSpc>
              <a:spcPct val="90000"/>
            </a:lnSpc>
            <a:spcBef>
              <a:spcPct val="0"/>
            </a:spcBef>
            <a:spcAft>
              <a:spcPct val="35000"/>
            </a:spcAft>
            <a:buNone/>
          </a:pPr>
          <a:r>
            <a:rPr lang="en-US" sz="1600" b="1" kern="1200"/>
            <a:t>NKF of MD/DE offers free screening in the community; visit www.kidneymd.org for a screening event near you or call 410-494-8545 for more information.</a:t>
          </a:r>
          <a:endParaRPr lang="en-US" sz="1600" kern="1200"/>
        </a:p>
      </dsp:txBody>
      <dsp:txXfrm>
        <a:off x="3345266" y="620199"/>
        <a:ext cx="4790090" cy="297416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D1EA95-6BE7-4A95-A683-A22742C3B28B}">
      <dsp:nvSpPr>
        <dsp:cNvPr id="0" name=""/>
        <dsp:cNvSpPr/>
      </dsp:nvSpPr>
      <dsp:spPr>
        <a:xfrm>
          <a:off x="0" y="1080567"/>
          <a:ext cx="2957512" cy="187802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B839707-E096-4943-A9CB-5F8922D514C6}">
      <dsp:nvSpPr>
        <dsp:cNvPr id="0" name=""/>
        <dsp:cNvSpPr/>
      </dsp:nvSpPr>
      <dsp:spPr>
        <a:xfrm>
          <a:off x="328612" y="1392749"/>
          <a:ext cx="2957512" cy="187802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1. Recipient-related</a:t>
          </a:r>
        </a:p>
      </dsp:txBody>
      <dsp:txXfrm>
        <a:off x="383617" y="1447754"/>
        <a:ext cx="2847502" cy="1768010"/>
      </dsp:txXfrm>
    </dsp:sp>
    <dsp:sp modelId="{01A2ECAD-A0F5-4B89-8531-2C8404DE1759}">
      <dsp:nvSpPr>
        <dsp:cNvPr id="0" name=""/>
        <dsp:cNvSpPr/>
      </dsp:nvSpPr>
      <dsp:spPr>
        <a:xfrm>
          <a:off x="3614737" y="1080567"/>
          <a:ext cx="2957512" cy="187802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F45392D-0385-46EE-B3F8-FA982D0C6B6B}">
      <dsp:nvSpPr>
        <dsp:cNvPr id="0" name=""/>
        <dsp:cNvSpPr/>
      </dsp:nvSpPr>
      <dsp:spPr>
        <a:xfrm>
          <a:off x="3943350" y="1392749"/>
          <a:ext cx="2957512" cy="187802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  2. Donor-related</a:t>
          </a:r>
        </a:p>
      </dsp:txBody>
      <dsp:txXfrm>
        <a:off x="3998355" y="1447754"/>
        <a:ext cx="2847502" cy="1768010"/>
      </dsp:txXfrm>
    </dsp:sp>
    <dsp:sp modelId="{97D45C32-C510-415B-B09F-6438B5825F9E}">
      <dsp:nvSpPr>
        <dsp:cNvPr id="0" name=""/>
        <dsp:cNvSpPr/>
      </dsp:nvSpPr>
      <dsp:spPr>
        <a:xfrm>
          <a:off x="7229475" y="1080567"/>
          <a:ext cx="2957512" cy="187802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C9E1FE5-BF6D-4734-9F9B-1B6A4E272996}">
      <dsp:nvSpPr>
        <dsp:cNvPr id="0" name=""/>
        <dsp:cNvSpPr/>
      </dsp:nvSpPr>
      <dsp:spPr>
        <a:xfrm>
          <a:off x="7558087" y="1392749"/>
          <a:ext cx="2957512" cy="187802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3.Clinician-related </a:t>
          </a:r>
        </a:p>
      </dsp:txBody>
      <dsp:txXfrm>
        <a:off x="7613092" y="1447754"/>
        <a:ext cx="2847502" cy="1768010"/>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D1EA95-6BE7-4A95-A683-A22742C3B28B}">
      <dsp:nvSpPr>
        <dsp:cNvPr id="0" name=""/>
        <dsp:cNvSpPr/>
      </dsp:nvSpPr>
      <dsp:spPr>
        <a:xfrm>
          <a:off x="3201" y="998291"/>
          <a:ext cx="2285879" cy="145153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B839707-E096-4943-A9CB-5F8922D514C6}">
      <dsp:nvSpPr>
        <dsp:cNvPr id="0" name=""/>
        <dsp:cNvSpPr/>
      </dsp:nvSpPr>
      <dsp:spPr>
        <a:xfrm>
          <a:off x="257188" y="1239579"/>
          <a:ext cx="2285879" cy="145153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1. Save lives by eliminating preventable kidney disease</a:t>
          </a:r>
        </a:p>
      </dsp:txBody>
      <dsp:txXfrm>
        <a:off x="299702" y="1282093"/>
        <a:ext cx="2200851" cy="1366505"/>
      </dsp:txXfrm>
    </dsp:sp>
    <dsp:sp modelId="{01A2ECAD-A0F5-4B89-8531-2C8404DE1759}">
      <dsp:nvSpPr>
        <dsp:cNvPr id="0" name=""/>
        <dsp:cNvSpPr/>
      </dsp:nvSpPr>
      <dsp:spPr>
        <a:xfrm>
          <a:off x="2797054" y="998291"/>
          <a:ext cx="2285879" cy="145153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F45392D-0385-46EE-B3F8-FA982D0C6B6B}">
      <dsp:nvSpPr>
        <dsp:cNvPr id="0" name=""/>
        <dsp:cNvSpPr/>
      </dsp:nvSpPr>
      <dsp:spPr>
        <a:xfrm>
          <a:off x="3051041" y="1239579"/>
          <a:ext cx="2285879" cy="145153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2.  Accelerate innovation to improve patient experience </a:t>
          </a:r>
        </a:p>
      </dsp:txBody>
      <dsp:txXfrm>
        <a:off x="3093555" y="1282093"/>
        <a:ext cx="2200851" cy="1366505"/>
      </dsp:txXfrm>
    </dsp:sp>
    <dsp:sp modelId="{97D45C32-C510-415B-B09F-6438B5825F9E}">
      <dsp:nvSpPr>
        <dsp:cNvPr id="0" name=""/>
        <dsp:cNvSpPr/>
      </dsp:nvSpPr>
      <dsp:spPr>
        <a:xfrm>
          <a:off x="5590907" y="998291"/>
          <a:ext cx="2285879" cy="145153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C9E1FE5-BF6D-4734-9F9B-1B6A4E272996}">
      <dsp:nvSpPr>
        <dsp:cNvPr id="0" name=""/>
        <dsp:cNvSpPr/>
      </dsp:nvSpPr>
      <dsp:spPr>
        <a:xfrm>
          <a:off x="5844894" y="1239579"/>
          <a:ext cx="2285879" cy="145153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3.  Address  inequities in kidney care, dialysis, and transplantation.</a:t>
          </a:r>
        </a:p>
      </dsp:txBody>
      <dsp:txXfrm>
        <a:off x="5887408" y="1282093"/>
        <a:ext cx="2200851" cy="1366505"/>
      </dsp:txXfrm>
    </dsp:sp>
    <dsp:sp modelId="{9B304C69-9D99-4FF2-9A28-803C217DC35A}">
      <dsp:nvSpPr>
        <dsp:cNvPr id="0" name=""/>
        <dsp:cNvSpPr/>
      </dsp:nvSpPr>
      <dsp:spPr>
        <a:xfrm>
          <a:off x="8384760" y="998291"/>
          <a:ext cx="2285879" cy="145153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4D6E925-2234-4F0C-B6DF-3985CF91133C}">
      <dsp:nvSpPr>
        <dsp:cNvPr id="0" name=""/>
        <dsp:cNvSpPr/>
      </dsp:nvSpPr>
      <dsp:spPr>
        <a:xfrm>
          <a:off x="8638747" y="1239579"/>
          <a:ext cx="2285879" cy="145153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4. Enhance the lives of everyone with or at risk or affected by kidney disease.</a:t>
          </a:r>
        </a:p>
      </dsp:txBody>
      <dsp:txXfrm>
        <a:off x="8681261" y="1282093"/>
        <a:ext cx="2200851" cy="1366505"/>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D1EA95-6BE7-4A95-A683-A22742C3B28B}">
      <dsp:nvSpPr>
        <dsp:cNvPr id="0" name=""/>
        <dsp:cNvSpPr/>
      </dsp:nvSpPr>
      <dsp:spPr>
        <a:xfrm>
          <a:off x="1333" y="110983"/>
          <a:ext cx="4682211" cy="297320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B839707-E096-4943-A9CB-5F8922D514C6}">
      <dsp:nvSpPr>
        <dsp:cNvPr id="0" name=""/>
        <dsp:cNvSpPr/>
      </dsp:nvSpPr>
      <dsp:spPr>
        <a:xfrm>
          <a:off x="521579" y="605216"/>
          <a:ext cx="4682211" cy="297320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1. The NKF supports medical research, conducts public education, provides free health screenings.</a:t>
          </a:r>
        </a:p>
        <a:p>
          <a:pPr marL="0" lvl="0" indent="0" algn="ctr" defTabSz="977900">
            <a:lnSpc>
              <a:spcPct val="90000"/>
            </a:lnSpc>
            <a:spcBef>
              <a:spcPct val="0"/>
            </a:spcBef>
            <a:spcAft>
              <a:spcPct val="35000"/>
            </a:spcAft>
            <a:buNone/>
          </a:pPr>
          <a:r>
            <a:rPr lang="en-US" sz="2200" kern="1200" dirty="0"/>
            <a:t>2. March = National Kidney Month</a:t>
          </a:r>
        </a:p>
      </dsp:txBody>
      <dsp:txXfrm>
        <a:off x="608661" y="692298"/>
        <a:ext cx="4508047" cy="2799040"/>
      </dsp:txXfrm>
    </dsp:sp>
    <dsp:sp modelId="{01A2ECAD-A0F5-4B89-8531-2C8404DE1759}">
      <dsp:nvSpPr>
        <dsp:cNvPr id="0" name=""/>
        <dsp:cNvSpPr/>
      </dsp:nvSpPr>
      <dsp:spPr>
        <a:xfrm>
          <a:off x="5724037" y="110983"/>
          <a:ext cx="4682211" cy="297320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F45392D-0385-46EE-B3F8-FA982D0C6B6B}">
      <dsp:nvSpPr>
        <dsp:cNvPr id="0" name=""/>
        <dsp:cNvSpPr/>
      </dsp:nvSpPr>
      <dsp:spPr>
        <a:xfrm>
          <a:off x="6244283" y="605216"/>
          <a:ext cx="4682211" cy="297320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3.  World Kidney Day, March 14, 2024 </a:t>
          </a:r>
        </a:p>
        <a:p>
          <a:pPr marL="0" lvl="0" indent="0" algn="ctr" defTabSz="977900">
            <a:lnSpc>
              <a:spcPct val="90000"/>
            </a:lnSpc>
            <a:spcBef>
              <a:spcPct val="0"/>
            </a:spcBef>
            <a:spcAft>
              <a:spcPct val="35000"/>
            </a:spcAft>
            <a:buNone/>
          </a:pPr>
          <a:r>
            <a:rPr lang="en-US" sz="2200" kern="1200" dirty="0"/>
            <a:t>4. Community support - offers emergency financial assistance to low-income dialysis and transplant patients to help with emergent, daily living needs, transportation, electricity, groceries, medical equipment, etc.</a:t>
          </a:r>
        </a:p>
      </dsp:txBody>
      <dsp:txXfrm>
        <a:off x="6331365" y="692298"/>
        <a:ext cx="4508047" cy="2799040"/>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25B1EB-F9D4-4086-9039-0FCA84C9BC7F}">
      <dsp:nvSpPr>
        <dsp:cNvPr id="0" name=""/>
        <dsp:cNvSpPr/>
      </dsp:nvSpPr>
      <dsp:spPr>
        <a:xfrm>
          <a:off x="8926" y="736671"/>
          <a:ext cx="2345623" cy="703687"/>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5356" tIns="185356" rIns="185356" bIns="185356" numCol="1" spcCol="1270" anchor="ctr" anchorCtr="0">
          <a:noAutofit/>
        </a:bodyPr>
        <a:lstStyle/>
        <a:p>
          <a:pPr marL="0" lvl="0" indent="0" algn="ctr" defTabSz="1022350">
            <a:lnSpc>
              <a:spcPct val="90000"/>
            </a:lnSpc>
            <a:spcBef>
              <a:spcPct val="0"/>
            </a:spcBef>
            <a:spcAft>
              <a:spcPct val="35000"/>
            </a:spcAft>
            <a:buNone/>
          </a:pPr>
          <a:r>
            <a:rPr lang="en-US" sz="2300" kern="1200" dirty="0"/>
            <a:t>Improving</a:t>
          </a:r>
        </a:p>
      </dsp:txBody>
      <dsp:txXfrm>
        <a:off x="8926" y="736671"/>
        <a:ext cx="2345623" cy="703687"/>
      </dsp:txXfrm>
    </dsp:sp>
    <dsp:sp modelId="{40175768-0BBB-41BC-A7B4-3FF6FC961BE8}">
      <dsp:nvSpPr>
        <dsp:cNvPr id="0" name=""/>
        <dsp:cNvSpPr/>
      </dsp:nvSpPr>
      <dsp:spPr>
        <a:xfrm>
          <a:off x="8926" y="1440358"/>
          <a:ext cx="2345623" cy="1506327"/>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31696" tIns="231696" rIns="231696" bIns="231696" numCol="1" spcCol="1270" anchor="t" anchorCtr="0">
          <a:noAutofit/>
        </a:bodyPr>
        <a:lstStyle/>
        <a:p>
          <a:pPr marL="0" lvl="0" indent="0" algn="l" defTabSz="800100">
            <a:lnSpc>
              <a:spcPct val="90000"/>
            </a:lnSpc>
            <a:spcBef>
              <a:spcPct val="0"/>
            </a:spcBef>
            <a:spcAft>
              <a:spcPct val="35000"/>
            </a:spcAft>
            <a:buNone/>
          </a:pPr>
          <a:r>
            <a:rPr lang="en-US" sz="1800" kern="1200"/>
            <a:t>Improving CKD diagnosis and early treatment to delay kidney failure</a:t>
          </a:r>
        </a:p>
      </dsp:txBody>
      <dsp:txXfrm>
        <a:off x="8926" y="1440358"/>
        <a:ext cx="2345623" cy="1506327"/>
      </dsp:txXfrm>
    </dsp:sp>
    <dsp:sp modelId="{C478FC34-EA56-46DD-9DF8-7ABDDC7AD3C6}">
      <dsp:nvSpPr>
        <dsp:cNvPr id="0" name=""/>
        <dsp:cNvSpPr/>
      </dsp:nvSpPr>
      <dsp:spPr>
        <a:xfrm>
          <a:off x="2462444" y="736671"/>
          <a:ext cx="2345623" cy="703687"/>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5356" tIns="185356" rIns="185356" bIns="185356" numCol="1" spcCol="1270" anchor="ctr" anchorCtr="0">
          <a:noAutofit/>
        </a:bodyPr>
        <a:lstStyle/>
        <a:p>
          <a:pPr marL="0" lvl="0" indent="0" algn="ctr" defTabSz="1022350">
            <a:lnSpc>
              <a:spcPct val="90000"/>
            </a:lnSpc>
            <a:spcBef>
              <a:spcPct val="0"/>
            </a:spcBef>
            <a:spcAft>
              <a:spcPct val="35000"/>
            </a:spcAft>
            <a:buNone/>
          </a:pPr>
          <a:r>
            <a:rPr lang="en-US" sz="2300" kern="1200"/>
            <a:t>Increasing</a:t>
          </a:r>
        </a:p>
      </dsp:txBody>
      <dsp:txXfrm>
        <a:off x="2462444" y="736671"/>
        <a:ext cx="2345623" cy="703687"/>
      </dsp:txXfrm>
    </dsp:sp>
    <dsp:sp modelId="{5D10C873-7C37-4D6F-9AA0-C5D81A299D8D}">
      <dsp:nvSpPr>
        <dsp:cNvPr id="0" name=""/>
        <dsp:cNvSpPr/>
      </dsp:nvSpPr>
      <dsp:spPr>
        <a:xfrm>
          <a:off x="2462444" y="1440358"/>
          <a:ext cx="2345623" cy="1506327"/>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31696" tIns="231696" rIns="231696" bIns="231696" numCol="1" spcCol="1270" anchor="t" anchorCtr="0">
          <a:noAutofit/>
        </a:bodyPr>
        <a:lstStyle/>
        <a:p>
          <a:pPr marL="0" lvl="0" indent="0" algn="l" defTabSz="800100">
            <a:lnSpc>
              <a:spcPct val="90000"/>
            </a:lnSpc>
            <a:spcBef>
              <a:spcPct val="0"/>
            </a:spcBef>
            <a:spcAft>
              <a:spcPct val="35000"/>
            </a:spcAft>
            <a:buNone/>
          </a:pPr>
          <a:r>
            <a:rPr lang="en-US" sz="1800" kern="1200" dirty="0"/>
            <a:t>Increasing access to Home Dialysis for diverse populations</a:t>
          </a:r>
        </a:p>
      </dsp:txBody>
      <dsp:txXfrm>
        <a:off x="2462444" y="1440358"/>
        <a:ext cx="2345623" cy="1506327"/>
      </dsp:txXfrm>
    </dsp:sp>
    <dsp:sp modelId="{61EDC44F-E2C8-45AC-9917-9A830E2806F6}">
      <dsp:nvSpPr>
        <dsp:cNvPr id="0" name=""/>
        <dsp:cNvSpPr/>
      </dsp:nvSpPr>
      <dsp:spPr>
        <a:xfrm>
          <a:off x="4915962" y="736671"/>
          <a:ext cx="2345623" cy="703687"/>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5356" tIns="185356" rIns="185356" bIns="185356" numCol="1" spcCol="1270" anchor="ctr" anchorCtr="0">
          <a:noAutofit/>
        </a:bodyPr>
        <a:lstStyle/>
        <a:p>
          <a:pPr marL="0" lvl="0" indent="0" algn="ctr" defTabSz="1022350">
            <a:lnSpc>
              <a:spcPct val="90000"/>
            </a:lnSpc>
            <a:spcBef>
              <a:spcPct val="0"/>
            </a:spcBef>
            <a:spcAft>
              <a:spcPct val="35000"/>
            </a:spcAft>
            <a:buNone/>
          </a:pPr>
          <a:r>
            <a:rPr lang="en-US" sz="2300" kern="1200" dirty="0"/>
            <a:t>Eliminating</a:t>
          </a:r>
        </a:p>
      </dsp:txBody>
      <dsp:txXfrm>
        <a:off x="4915962" y="736671"/>
        <a:ext cx="2345623" cy="703687"/>
      </dsp:txXfrm>
    </dsp:sp>
    <dsp:sp modelId="{C64BF1F1-FDC8-4263-B7A0-EF62CDD5D480}">
      <dsp:nvSpPr>
        <dsp:cNvPr id="0" name=""/>
        <dsp:cNvSpPr/>
      </dsp:nvSpPr>
      <dsp:spPr>
        <a:xfrm>
          <a:off x="4915962" y="1440358"/>
          <a:ext cx="2345623" cy="1506327"/>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31696" tIns="231696" rIns="231696" bIns="231696" numCol="1" spcCol="1270" anchor="t" anchorCtr="0">
          <a:noAutofit/>
        </a:bodyPr>
        <a:lstStyle/>
        <a:p>
          <a:pPr marL="0" lvl="0" indent="0" algn="l" defTabSz="800100">
            <a:lnSpc>
              <a:spcPct val="90000"/>
            </a:lnSpc>
            <a:spcBef>
              <a:spcPct val="0"/>
            </a:spcBef>
            <a:spcAft>
              <a:spcPct val="35000"/>
            </a:spcAft>
            <a:buNone/>
          </a:pPr>
          <a:r>
            <a:rPr lang="en-US" sz="1800" kern="1200" dirty="0"/>
            <a:t>Eliminating racial and ethnic disparities in access to Transplantation</a:t>
          </a:r>
        </a:p>
      </dsp:txBody>
      <dsp:txXfrm>
        <a:off x="4915962" y="1440358"/>
        <a:ext cx="2345623" cy="1506327"/>
      </dsp:txXfrm>
    </dsp:sp>
    <dsp:sp modelId="{B994B7F2-1592-4072-9889-C81FD2B5A08B}">
      <dsp:nvSpPr>
        <dsp:cNvPr id="0" name=""/>
        <dsp:cNvSpPr/>
      </dsp:nvSpPr>
      <dsp:spPr>
        <a:xfrm>
          <a:off x="7369481" y="736671"/>
          <a:ext cx="2345623" cy="703687"/>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5356" tIns="185356" rIns="185356" bIns="185356" numCol="1" spcCol="1270" anchor="ctr" anchorCtr="0">
          <a:noAutofit/>
        </a:bodyPr>
        <a:lstStyle/>
        <a:p>
          <a:pPr marL="0" lvl="0" indent="0" algn="ctr" defTabSz="1022350">
            <a:lnSpc>
              <a:spcPct val="90000"/>
            </a:lnSpc>
            <a:spcBef>
              <a:spcPct val="0"/>
            </a:spcBef>
            <a:spcAft>
              <a:spcPct val="35000"/>
            </a:spcAft>
            <a:buNone/>
          </a:pPr>
          <a:r>
            <a:rPr lang="en-US" sz="2300" kern="1200"/>
            <a:t>Reducing</a:t>
          </a:r>
        </a:p>
      </dsp:txBody>
      <dsp:txXfrm>
        <a:off x="7369481" y="736671"/>
        <a:ext cx="2345623" cy="703687"/>
      </dsp:txXfrm>
    </dsp:sp>
    <dsp:sp modelId="{CB305E13-B8DD-4627-8134-ACC0E3A65140}">
      <dsp:nvSpPr>
        <dsp:cNvPr id="0" name=""/>
        <dsp:cNvSpPr/>
      </dsp:nvSpPr>
      <dsp:spPr>
        <a:xfrm>
          <a:off x="7369481" y="1440358"/>
          <a:ext cx="2345623" cy="1506327"/>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31696" tIns="231696" rIns="231696" bIns="231696" numCol="1" spcCol="1270" anchor="t" anchorCtr="0">
          <a:noAutofit/>
        </a:bodyPr>
        <a:lstStyle/>
        <a:p>
          <a:pPr marL="0" lvl="0" indent="0" algn="l" defTabSz="800100">
            <a:lnSpc>
              <a:spcPct val="90000"/>
            </a:lnSpc>
            <a:spcBef>
              <a:spcPct val="0"/>
            </a:spcBef>
            <a:spcAft>
              <a:spcPct val="35000"/>
            </a:spcAft>
            <a:buNone/>
          </a:pPr>
          <a:r>
            <a:rPr lang="en-US" sz="1800" kern="1200"/>
            <a:t>Reducing out of pocket costs for kidney transplantation</a:t>
          </a:r>
        </a:p>
      </dsp:txBody>
      <dsp:txXfrm>
        <a:off x="7369481" y="1440358"/>
        <a:ext cx="2345623" cy="1506327"/>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D1EA95-6BE7-4A95-A683-A22742C3B28B}">
      <dsp:nvSpPr>
        <dsp:cNvPr id="0" name=""/>
        <dsp:cNvSpPr/>
      </dsp:nvSpPr>
      <dsp:spPr>
        <a:xfrm>
          <a:off x="0" y="706671"/>
          <a:ext cx="3073451" cy="195164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B839707-E096-4943-A9CB-5F8922D514C6}">
      <dsp:nvSpPr>
        <dsp:cNvPr id="0" name=""/>
        <dsp:cNvSpPr/>
      </dsp:nvSpPr>
      <dsp:spPr>
        <a:xfrm>
          <a:off x="341494" y="1031091"/>
          <a:ext cx="3073451" cy="195164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1. Driving Public Action—to see kidney disease as a public health crisis.</a:t>
          </a:r>
        </a:p>
      </dsp:txBody>
      <dsp:txXfrm>
        <a:off x="398656" y="1088253"/>
        <a:ext cx="2959127" cy="1837317"/>
      </dsp:txXfrm>
    </dsp:sp>
    <dsp:sp modelId="{01A2ECAD-A0F5-4B89-8531-2C8404DE1759}">
      <dsp:nvSpPr>
        <dsp:cNvPr id="0" name=""/>
        <dsp:cNvSpPr/>
      </dsp:nvSpPr>
      <dsp:spPr>
        <a:xfrm>
          <a:off x="3756441" y="706671"/>
          <a:ext cx="3073451" cy="195164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F45392D-0385-46EE-B3F8-FA982D0C6B6B}">
      <dsp:nvSpPr>
        <dsp:cNvPr id="0" name=""/>
        <dsp:cNvSpPr/>
      </dsp:nvSpPr>
      <dsp:spPr>
        <a:xfrm>
          <a:off x="4097935" y="1031091"/>
          <a:ext cx="3073451" cy="195164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2.  Priority  - Integrating Kidney care---and the needs of kidney patients into the public consciousness</a:t>
          </a:r>
        </a:p>
      </dsp:txBody>
      <dsp:txXfrm>
        <a:off x="4155097" y="1088253"/>
        <a:ext cx="2959127" cy="1837317"/>
      </dsp:txXfrm>
    </dsp:sp>
    <dsp:sp modelId="{97D45C32-C510-415B-B09F-6438B5825F9E}">
      <dsp:nvSpPr>
        <dsp:cNvPr id="0" name=""/>
        <dsp:cNvSpPr/>
      </dsp:nvSpPr>
      <dsp:spPr>
        <a:xfrm>
          <a:off x="7512882" y="706671"/>
          <a:ext cx="3073451" cy="195164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C9E1FE5-BF6D-4734-9F9B-1B6A4E272996}">
      <dsp:nvSpPr>
        <dsp:cNvPr id="0" name=""/>
        <dsp:cNvSpPr/>
      </dsp:nvSpPr>
      <dsp:spPr>
        <a:xfrm>
          <a:off x="7854377" y="1031091"/>
          <a:ext cx="3073451" cy="195164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Elevate Kidney Health as a National Priority and in this way drive innovation and research, advance polices that support kidney health and address socio-economic inequality that impede access to quality healthcare.</a:t>
          </a:r>
        </a:p>
      </dsp:txBody>
      <dsp:txXfrm>
        <a:off x="7911539" y="1088253"/>
        <a:ext cx="2959127" cy="1837317"/>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6F14D6-6BC9-4C24-A283-38DDA307180B}">
      <dsp:nvSpPr>
        <dsp:cNvPr id="0" name=""/>
        <dsp:cNvSpPr/>
      </dsp:nvSpPr>
      <dsp:spPr>
        <a:xfrm>
          <a:off x="0" y="1926640"/>
          <a:ext cx="6263640" cy="1651406"/>
        </a:xfrm>
        <a:prstGeom prst="roundRect">
          <a:avLst>
            <a:gd name="adj" fmla="val 10000"/>
          </a:avLst>
        </a:prstGeom>
        <a:solidFill>
          <a:schemeClr val="accent1">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A200B50-EB99-4B0D-AEA3-BAF1748D451E}">
      <dsp:nvSpPr>
        <dsp:cNvPr id="0" name=""/>
        <dsp:cNvSpPr/>
      </dsp:nvSpPr>
      <dsp:spPr>
        <a:xfrm>
          <a:off x="499550" y="2298207"/>
          <a:ext cx="908273" cy="90827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F8CCB59-98B3-4FE4-A664-93D450A047A7}">
      <dsp:nvSpPr>
        <dsp:cNvPr id="0" name=""/>
        <dsp:cNvSpPr/>
      </dsp:nvSpPr>
      <dsp:spPr>
        <a:xfrm>
          <a:off x="1907374" y="1926640"/>
          <a:ext cx="4356265" cy="16514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4774" tIns="174774" rIns="174774" bIns="174774" numCol="1" spcCol="1270" anchor="ctr" anchorCtr="0">
          <a:noAutofit/>
        </a:bodyPr>
        <a:lstStyle/>
        <a:p>
          <a:pPr marL="0" lvl="0" indent="0" algn="l" defTabSz="800100">
            <a:lnSpc>
              <a:spcPct val="90000"/>
            </a:lnSpc>
            <a:spcBef>
              <a:spcPct val="0"/>
            </a:spcBef>
            <a:spcAft>
              <a:spcPct val="35000"/>
            </a:spcAft>
            <a:buNone/>
          </a:pPr>
          <a:r>
            <a:rPr lang="en-US" sz="1800" kern="1200" dirty="0"/>
            <a:t>Sunday,</a:t>
          </a:r>
          <a:r>
            <a:rPr lang="en-US" sz="1800" kern="1200" baseline="0" dirty="0"/>
            <a:t> September 10, 2023</a:t>
          </a:r>
        </a:p>
        <a:p>
          <a:pPr marL="0" lvl="0" indent="0" algn="l" defTabSz="800100">
            <a:lnSpc>
              <a:spcPct val="90000"/>
            </a:lnSpc>
            <a:spcBef>
              <a:spcPct val="0"/>
            </a:spcBef>
            <a:spcAft>
              <a:spcPct val="35000"/>
            </a:spcAft>
            <a:buNone/>
          </a:pPr>
          <a:r>
            <a:rPr lang="en-US" sz="1800" kern="1200" baseline="0" dirty="0"/>
            <a:t>Registration: 9am, Walk 10am</a:t>
          </a:r>
        </a:p>
        <a:p>
          <a:pPr marL="0" lvl="0" indent="0" algn="l" defTabSz="800100">
            <a:lnSpc>
              <a:spcPct val="90000"/>
            </a:lnSpc>
            <a:spcBef>
              <a:spcPct val="0"/>
            </a:spcBef>
            <a:spcAft>
              <a:spcPct val="35000"/>
            </a:spcAft>
            <a:buNone/>
          </a:pPr>
          <a:r>
            <a:rPr lang="en-US" sz="1800" kern="1200" baseline="0" dirty="0"/>
            <a:t>University of Maryland Baltimore County</a:t>
          </a:r>
        </a:p>
        <a:p>
          <a:pPr marL="0" lvl="0" indent="0" algn="l" defTabSz="800100">
            <a:lnSpc>
              <a:spcPct val="90000"/>
            </a:lnSpc>
            <a:spcBef>
              <a:spcPct val="0"/>
            </a:spcBef>
            <a:spcAft>
              <a:spcPct val="35000"/>
            </a:spcAft>
            <a:buNone/>
          </a:pPr>
          <a:r>
            <a:rPr lang="en-US" sz="1800" kern="1200" baseline="0" dirty="0"/>
            <a:t>https://www.kidneywalk.org/maryland</a:t>
          </a:r>
          <a:endParaRPr lang="en-US" sz="1800" kern="1200" dirty="0"/>
        </a:p>
      </dsp:txBody>
      <dsp:txXfrm>
        <a:off x="1907374" y="1926640"/>
        <a:ext cx="4356265" cy="1651406"/>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D1EA95-6BE7-4A95-A683-A22742C3B28B}">
      <dsp:nvSpPr>
        <dsp:cNvPr id="0" name=""/>
        <dsp:cNvSpPr/>
      </dsp:nvSpPr>
      <dsp:spPr>
        <a:xfrm>
          <a:off x="3201" y="998291"/>
          <a:ext cx="2285879" cy="145153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B839707-E096-4943-A9CB-5F8922D514C6}">
      <dsp:nvSpPr>
        <dsp:cNvPr id="0" name=""/>
        <dsp:cNvSpPr/>
      </dsp:nvSpPr>
      <dsp:spPr>
        <a:xfrm>
          <a:off x="257188" y="1239579"/>
          <a:ext cx="2285879" cy="145153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1. CKD is any condition that damages the ability of the kidneys to keep you healthy.</a:t>
          </a:r>
        </a:p>
      </dsp:txBody>
      <dsp:txXfrm>
        <a:off x="299702" y="1282093"/>
        <a:ext cx="2200851" cy="1366505"/>
      </dsp:txXfrm>
    </dsp:sp>
    <dsp:sp modelId="{01A2ECAD-A0F5-4B89-8531-2C8404DE1759}">
      <dsp:nvSpPr>
        <dsp:cNvPr id="0" name=""/>
        <dsp:cNvSpPr/>
      </dsp:nvSpPr>
      <dsp:spPr>
        <a:xfrm>
          <a:off x="5486712" y="1103658"/>
          <a:ext cx="2285879" cy="145153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F45392D-0385-46EE-B3F8-FA982D0C6B6B}">
      <dsp:nvSpPr>
        <dsp:cNvPr id="0" name=""/>
        <dsp:cNvSpPr/>
      </dsp:nvSpPr>
      <dsp:spPr>
        <a:xfrm>
          <a:off x="5740698" y="1344946"/>
          <a:ext cx="2285879" cy="145153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3. As the kidney function declines, waste products build up in the blood and make  you sick.</a:t>
          </a:r>
        </a:p>
      </dsp:txBody>
      <dsp:txXfrm>
        <a:off x="5783212" y="1387460"/>
        <a:ext cx="2200851" cy="1366505"/>
      </dsp:txXfrm>
    </dsp:sp>
    <dsp:sp modelId="{97D45C32-C510-415B-B09F-6438B5825F9E}">
      <dsp:nvSpPr>
        <dsp:cNvPr id="0" name=""/>
        <dsp:cNvSpPr/>
      </dsp:nvSpPr>
      <dsp:spPr>
        <a:xfrm>
          <a:off x="8090448" y="1103658"/>
          <a:ext cx="2285879" cy="145153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C9E1FE5-BF6D-4734-9F9B-1B6A4E272996}">
      <dsp:nvSpPr>
        <dsp:cNvPr id="0" name=""/>
        <dsp:cNvSpPr/>
      </dsp:nvSpPr>
      <dsp:spPr>
        <a:xfrm>
          <a:off x="8344435" y="1344946"/>
          <a:ext cx="2285879" cy="145153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4. You also develop complications like high blood pressure, anemia, weak bones, poor nutritional health, and nerve damage</a:t>
          </a:r>
        </a:p>
      </dsp:txBody>
      <dsp:txXfrm>
        <a:off x="8386949" y="1387460"/>
        <a:ext cx="2200851" cy="1366505"/>
      </dsp:txXfrm>
    </dsp:sp>
    <dsp:sp modelId="{AF20BB15-0CF8-45AE-A711-BF903765A05B}">
      <dsp:nvSpPr>
        <dsp:cNvPr id="0" name=""/>
        <dsp:cNvSpPr/>
      </dsp:nvSpPr>
      <dsp:spPr>
        <a:xfrm>
          <a:off x="2766022" y="1171634"/>
          <a:ext cx="2285879" cy="145153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A828157-F39E-4021-8131-92ED238B0F4C}">
      <dsp:nvSpPr>
        <dsp:cNvPr id="0" name=""/>
        <dsp:cNvSpPr/>
      </dsp:nvSpPr>
      <dsp:spPr>
        <a:xfrm>
          <a:off x="3020009" y="1412921"/>
          <a:ext cx="2285879" cy="145153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2. To filter blood and remove waste products and excess water.</a:t>
          </a:r>
        </a:p>
      </dsp:txBody>
      <dsp:txXfrm>
        <a:off x="3062523" y="1455435"/>
        <a:ext cx="2200851" cy="136650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D45C32-C510-415B-B09F-6438B5825F9E}">
      <dsp:nvSpPr>
        <dsp:cNvPr id="0" name=""/>
        <dsp:cNvSpPr/>
      </dsp:nvSpPr>
      <dsp:spPr>
        <a:xfrm>
          <a:off x="1333" y="110983"/>
          <a:ext cx="4682211" cy="297320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C9E1FE5-BF6D-4734-9F9B-1B6A4E272996}">
      <dsp:nvSpPr>
        <dsp:cNvPr id="0" name=""/>
        <dsp:cNvSpPr/>
      </dsp:nvSpPr>
      <dsp:spPr>
        <a:xfrm>
          <a:off x="521579" y="605216"/>
          <a:ext cx="4682211" cy="297320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kern="1200" dirty="0"/>
            <a:t>Complications in children are similar to adults – such as heart disease, electrolyte imbalances </a:t>
          </a:r>
          <a:r>
            <a:rPr lang="en-US" sz="2900" kern="1200" dirty="0" err="1"/>
            <a:t>ie</a:t>
          </a:r>
          <a:r>
            <a:rPr lang="en-US" sz="2900" kern="1200" dirty="0"/>
            <a:t>., potassium, calcium, phosphorus, acidosis, and anemia.</a:t>
          </a:r>
        </a:p>
      </dsp:txBody>
      <dsp:txXfrm>
        <a:off x="608661" y="692298"/>
        <a:ext cx="4508047" cy="2799040"/>
      </dsp:txXfrm>
    </dsp:sp>
    <dsp:sp modelId="{9B304C69-9D99-4FF2-9A28-803C217DC35A}">
      <dsp:nvSpPr>
        <dsp:cNvPr id="0" name=""/>
        <dsp:cNvSpPr/>
      </dsp:nvSpPr>
      <dsp:spPr>
        <a:xfrm>
          <a:off x="5724037" y="110983"/>
          <a:ext cx="4682211" cy="297320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4D6E925-2234-4F0C-B6DF-3985CF91133C}">
      <dsp:nvSpPr>
        <dsp:cNvPr id="0" name=""/>
        <dsp:cNvSpPr/>
      </dsp:nvSpPr>
      <dsp:spPr>
        <a:xfrm>
          <a:off x="6244283" y="605216"/>
          <a:ext cx="4682211" cy="297320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kern="1200" dirty="0"/>
            <a:t>Growth problems/retardation, blood pressure, infection, cognitive issues and urinary issues.</a:t>
          </a:r>
        </a:p>
      </dsp:txBody>
      <dsp:txXfrm>
        <a:off x="6331365" y="692298"/>
        <a:ext cx="4508047" cy="279904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E636D8-0B6F-4334-9C8E-D60605BAE8BE}">
      <dsp:nvSpPr>
        <dsp:cNvPr id="0" name=""/>
        <dsp:cNvSpPr/>
      </dsp:nvSpPr>
      <dsp:spPr>
        <a:xfrm>
          <a:off x="961120" y="2079"/>
          <a:ext cx="2094322" cy="1256593"/>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Fatigue</a:t>
          </a:r>
        </a:p>
      </dsp:txBody>
      <dsp:txXfrm>
        <a:off x="961120" y="2079"/>
        <a:ext cx="2094322" cy="1256593"/>
      </dsp:txXfrm>
    </dsp:sp>
    <dsp:sp modelId="{C0429E7A-E9F6-4C89-BEF2-A8C8D9C2E2F3}">
      <dsp:nvSpPr>
        <dsp:cNvPr id="0" name=""/>
        <dsp:cNvSpPr/>
      </dsp:nvSpPr>
      <dsp:spPr>
        <a:xfrm>
          <a:off x="3264875" y="2079"/>
          <a:ext cx="2094322" cy="1256593"/>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Nausea, vomiting, loss of appetite, weight loss (anorexia)</a:t>
          </a:r>
        </a:p>
      </dsp:txBody>
      <dsp:txXfrm>
        <a:off x="3264875" y="2079"/>
        <a:ext cx="2094322" cy="1256593"/>
      </dsp:txXfrm>
    </dsp:sp>
    <dsp:sp modelId="{69E8C970-96AE-4FA6-BE94-964075FD673E}">
      <dsp:nvSpPr>
        <dsp:cNvPr id="0" name=""/>
        <dsp:cNvSpPr/>
      </dsp:nvSpPr>
      <dsp:spPr>
        <a:xfrm>
          <a:off x="5568630" y="2079"/>
          <a:ext cx="2094322" cy="1256593"/>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Increased urinary frequency</a:t>
          </a:r>
        </a:p>
      </dsp:txBody>
      <dsp:txXfrm>
        <a:off x="5568630" y="2079"/>
        <a:ext cx="2094322" cy="1256593"/>
      </dsp:txXfrm>
    </dsp:sp>
    <dsp:sp modelId="{93E9CB1F-6A6A-4868-8EC9-AC85B4D6776A}">
      <dsp:nvSpPr>
        <dsp:cNvPr id="0" name=""/>
        <dsp:cNvSpPr/>
      </dsp:nvSpPr>
      <dsp:spPr>
        <a:xfrm>
          <a:off x="7872385" y="2079"/>
          <a:ext cx="2094322" cy="1256593"/>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Diffuse itching</a:t>
          </a:r>
        </a:p>
      </dsp:txBody>
      <dsp:txXfrm>
        <a:off x="7872385" y="2079"/>
        <a:ext cx="2094322" cy="1256593"/>
      </dsp:txXfrm>
    </dsp:sp>
    <dsp:sp modelId="{0C101E77-8B21-4D9C-8E9C-C2EBCF9EDAFD}">
      <dsp:nvSpPr>
        <dsp:cNvPr id="0" name=""/>
        <dsp:cNvSpPr/>
      </dsp:nvSpPr>
      <dsp:spPr>
        <a:xfrm>
          <a:off x="961120" y="1468105"/>
          <a:ext cx="2094322" cy="1256593"/>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Altered Mental status</a:t>
          </a:r>
        </a:p>
      </dsp:txBody>
      <dsp:txXfrm>
        <a:off x="961120" y="1468105"/>
        <a:ext cx="2094322" cy="1256593"/>
      </dsp:txXfrm>
    </dsp:sp>
    <dsp:sp modelId="{4CFAA44C-9D86-4F2E-9AC8-570823ED6835}">
      <dsp:nvSpPr>
        <dsp:cNvPr id="0" name=""/>
        <dsp:cNvSpPr/>
      </dsp:nvSpPr>
      <dsp:spPr>
        <a:xfrm>
          <a:off x="3264875" y="1468105"/>
          <a:ext cx="2094322" cy="1256593"/>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Neuropathy</a:t>
          </a:r>
        </a:p>
      </dsp:txBody>
      <dsp:txXfrm>
        <a:off x="3264875" y="1468105"/>
        <a:ext cx="2094322" cy="1256593"/>
      </dsp:txXfrm>
    </dsp:sp>
    <dsp:sp modelId="{3B31DF6E-F9C6-4A13-8CDF-7E21EA0A691C}">
      <dsp:nvSpPr>
        <dsp:cNvPr id="0" name=""/>
        <dsp:cNvSpPr/>
      </dsp:nvSpPr>
      <dsp:spPr>
        <a:xfrm>
          <a:off x="5568630" y="1468105"/>
          <a:ext cx="2094322" cy="1256593"/>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Edema, swelling in extremities</a:t>
          </a:r>
        </a:p>
      </dsp:txBody>
      <dsp:txXfrm>
        <a:off x="5568630" y="1468105"/>
        <a:ext cx="2094322" cy="1256593"/>
      </dsp:txXfrm>
    </dsp:sp>
    <dsp:sp modelId="{BF49A35F-2A0D-4FC5-B555-70EC3FAD61BF}">
      <dsp:nvSpPr>
        <dsp:cNvPr id="0" name=""/>
        <dsp:cNvSpPr/>
      </dsp:nvSpPr>
      <dsp:spPr>
        <a:xfrm>
          <a:off x="7872385" y="1468105"/>
          <a:ext cx="2094322" cy="1256593"/>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Shortness of breath</a:t>
          </a:r>
        </a:p>
      </dsp:txBody>
      <dsp:txXfrm>
        <a:off x="7872385" y="1468105"/>
        <a:ext cx="2094322" cy="1256593"/>
      </dsp:txXfrm>
    </dsp:sp>
    <dsp:sp modelId="{D6A284ED-A1BD-4B68-827B-5808EFF2CE72}">
      <dsp:nvSpPr>
        <dsp:cNvPr id="0" name=""/>
        <dsp:cNvSpPr/>
      </dsp:nvSpPr>
      <dsp:spPr>
        <a:xfrm>
          <a:off x="4416753" y="2934131"/>
          <a:ext cx="2094322" cy="1256593"/>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Severe cases – Heart problems,</a:t>
          </a:r>
        </a:p>
        <a:p>
          <a:pPr marL="0" lvl="0" indent="0" algn="ctr" defTabSz="800100">
            <a:lnSpc>
              <a:spcPct val="90000"/>
            </a:lnSpc>
            <a:spcBef>
              <a:spcPct val="0"/>
            </a:spcBef>
            <a:spcAft>
              <a:spcPct val="35000"/>
            </a:spcAft>
            <a:buNone/>
          </a:pPr>
          <a:r>
            <a:rPr lang="en-US" sz="1800" kern="1200" dirty="0"/>
            <a:t>Decreasing or No urine output</a:t>
          </a:r>
        </a:p>
      </dsp:txBody>
      <dsp:txXfrm>
        <a:off x="4416753" y="2934131"/>
        <a:ext cx="2094322" cy="125659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D1EA95-6BE7-4A95-A683-A22742C3B28B}">
      <dsp:nvSpPr>
        <dsp:cNvPr id="0" name=""/>
        <dsp:cNvSpPr/>
      </dsp:nvSpPr>
      <dsp:spPr>
        <a:xfrm>
          <a:off x="0" y="706671"/>
          <a:ext cx="3073451" cy="195164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B839707-E096-4943-A9CB-5F8922D514C6}">
      <dsp:nvSpPr>
        <dsp:cNvPr id="0" name=""/>
        <dsp:cNvSpPr/>
      </dsp:nvSpPr>
      <dsp:spPr>
        <a:xfrm>
          <a:off x="341494" y="1031091"/>
          <a:ext cx="3073451" cy="195164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1. Kidney disease is the 10</a:t>
          </a:r>
          <a:r>
            <a:rPr lang="en-US" sz="2000" kern="1200" baseline="30000" dirty="0"/>
            <a:t>th</a:t>
          </a:r>
          <a:r>
            <a:rPr lang="en-US" sz="2000" kern="1200" dirty="0"/>
            <a:t> leading cause of death nationwide----and affects approximately, 1 in 7 adults, 37mllion Americans.</a:t>
          </a:r>
        </a:p>
      </dsp:txBody>
      <dsp:txXfrm>
        <a:off x="398656" y="1088253"/>
        <a:ext cx="2959127" cy="1837317"/>
      </dsp:txXfrm>
    </dsp:sp>
    <dsp:sp modelId="{01A2ECAD-A0F5-4B89-8531-2C8404DE1759}">
      <dsp:nvSpPr>
        <dsp:cNvPr id="0" name=""/>
        <dsp:cNvSpPr/>
      </dsp:nvSpPr>
      <dsp:spPr>
        <a:xfrm>
          <a:off x="3756441" y="706671"/>
          <a:ext cx="3073451" cy="195164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F45392D-0385-46EE-B3F8-FA982D0C6B6B}">
      <dsp:nvSpPr>
        <dsp:cNvPr id="0" name=""/>
        <dsp:cNvSpPr/>
      </dsp:nvSpPr>
      <dsp:spPr>
        <a:xfrm>
          <a:off x="4097935" y="1031091"/>
          <a:ext cx="3073451" cy="195164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2.  1 out of 3 adults in the US is at risk for kidney disease.</a:t>
          </a:r>
        </a:p>
      </dsp:txBody>
      <dsp:txXfrm>
        <a:off x="4155097" y="1088253"/>
        <a:ext cx="2959127" cy="1837317"/>
      </dsp:txXfrm>
    </dsp:sp>
    <dsp:sp modelId="{97D45C32-C510-415B-B09F-6438B5825F9E}">
      <dsp:nvSpPr>
        <dsp:cNvPr id="0" name=""/>
        <dsp:cNvSpPr/>
      </dsp:nvSpPr>
      <dsp:spPr>
        <a:xfrm>
          <a:off x="7512882" y="706671"/>
          <a:ext cx="3073451" cy="195164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C9E1FE5-BF6D-4734-9F9B-1B6A4E272996}">
      <dsp:nvSpPr>
        <dsp:cNvPr id="0" name=""/>
        <dsp:cNvSpPr/>
      </dsp:nvSpPr>
      <dsp:spPr>
        <a:xfrm>
          <a:off x="7854377" y="1031091"/>
          <a:ext cx="3073451" cy="195164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3. Approx. 90% of Americans with CKD don’t know they have it.</a:t>
          </a:r>
        </a:p>
      </dsp:txBody>
      <dsp:txXfrm>
        <a:off x="7911539" y="1088253"/>
        <a:ext cx="2959127" cy="183731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2AB131-579A-40DD-B71F-92EC1A7C6495}">
      <dsp:nvSpPr>
        <dsp:cNvPr id="0" name=""/>
        <dsp:cNvSpPr/>
      </dsp:nvSpPr>
      <dsp:spPr>
        <a:xfrm>
          <a:off x="0" y="39687"/>
          <a:ext cx="3286125" cy="1971675"/>
        </a:xfrm>
        <a:prstGeom prst="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a:t>CKD is more common in women (14%) than men (12%)</a:t>
          </a:r>
        </a:p>
      </dsp:txBody>
      <dsp:txXfrm>
        <a:off x="0" y="39687"/>
        <a:ext cx="3286125" cy="1971675"/>
      </dsp:txXfrm>
    </dsp:sp>
    <dsp:sp modelId="{ED30B8DD-4CA2-4831-B45F-76F95CE5BD64}">
      <dsp:nvSpPr>
        <dsp:cNvPr id="0" name=""/>
        <dsp:cNvSpPr/>
      </dsp:nvSpPr>
      <dsp:spPr>
        <a:xfrm>
          <a:off x="3614737" y="39687"/>
          <a:ext cx="3286125" cy="1971675"/>
        </a:xfrm>
        <a:prstGeom prst="rect">
          <a:avLst/>
        </a:prstGeom>
        <a:gradFill rotWithShape="0">
          <a:gsLst>
            <a:gs pos="0">
              <a:schemeClr val="accent5">
                <a:hueOff val="-1689636"/>
                <a:satOff val="-4355"/>
                <a:lumOff val="-2941"/>
                <a:alphaOff val="0"/>
                <a:satMod val="103000"/>
                <a:lumMod val="102000"/>
                <a:tint val="94000"/>
              </a:schemeClr>
            </a:gs>
            <a:gs pos="50000">
              <a:schemeClr val="accent5">
                <a:hueOff val="-1689636"/>
                <a:satOff val="-4355"/>
                <a:lumOff val="-2941"/>
                <a:alphaOff val="0"/>
                <a:satMod val="110000"/>
                <a:lumMod val="100000"/>
                <a:shade val="100000"/>
              </a:schemeClr>
            </a:gs>
            <a:gs pos="100000">
              <a:schemeClr val="accent5">
                <a:hueOff val="-1689636"/>
                <a:satOff val="-4355"/>
                <a:lumOff val="-2941"/>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a:t>16% of non-Hispanic Blacks have CKD</a:t>
          </a:r>
        </a:p>
      </dsp:txBody>
      <dsp:txXfrm>
        <a:off x="3614737" y="39687"/>
        <a:ext cx="3286125" cy="1971675"/>
      </dsp:txXfrm>
    </dsp:sp>
    <dsp:sp modelId="{0EC020D9-1662-4A50-93F8-C4593FD6DE63}">
      <dsp:nvSpPr>
        <dsp:cNvPr id="0" name=""/>
        <dsp:cNvSpPr/>
      </dsp:nvSpPr>
      <dsp:spPr>
        <a:xfrm>
          <a:off x="7229475" y="39687"/>
          <a:ext cx="3286125" cy="1971675"/>
        </a:xfrm>
        <a:prstGeom prst="rect">
          <a:avLst/>
        </a:prstGeom>
        <a:gradFill rotWithShape="0">
          <a:gsLst>
            <a:gs pos="0">
              <a:schemeClr val="accent5">
                <a:hueOff val="-3379271"/>
                <a:satOff val="-8710"/>
                <a:lumOff val="-5883"/>
                <a:alphaOff val="0"/>
                <a:satMod val="103000"/>
                <a:lumMod val="102000"/>
                <a:tint val="94000"/>
              </a:schemeClr>
            </a:gs>
            <a:gs pos="50000">
              <a:schemeClr val="accent5">
                <a:hueOff val="-3379271"/>
                <a:satOff val="-8710"/>
                <a:lumOff val="-5883"/>
                <a:alphaOff val="0"/>
                <a:satMod val="110000"/>
                <a:lumMod val="100000"/>
                <a:shade val="100000"/>
              </a:schemeClr>
            </a:gs>
            <a:gs pos="100000">
              <a:schemeClr val="accent5">
                <a:hueOff val="-3379271"/>
                <a:satOff val="-8710"/>
                <a:lumOff val="-5883"/>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a:t>13% of non-Hispanic Whites have CKD</a:t>
          </a:r>
        </a:p>
      </dsp:txBody>
      <dsp:txXfrm>
        <a:off x="7229475" y="39687"/>
        <a:ext cx="3286125" cy="1971675"/>
      </dsp:txXfrm>
    </dsp:sp>
    <dsp:sp modelId="{65FA72B9-45E1-4D7A-B02F-B71C3F900845}">
      <dsp:nvSpPr>
        <dsp:cNvPr id="0" name=""/>
        <dsp:cNvSpPr/>
      </dsp:nvSpPr>
      <dsp:spPr>
        <a:xfrm>
          <a:off x="1807368" y="2339975"/>
          <a:ext cx="3286125" cy="1971675"/>
        </a:xfrm>
        <a:prstGeom prst="rect">
          <a:avLst/>
        </a:prstGeom>
        <a:gradFill rotWithShape="0">
          <a:gsLst>
            <a:gs pos="0">
              <a:schemeClr val="accent5">
                <a:hueOff val="-5068907"/>
                <a:satOff val="-13064"/>
                <a:lumOff val="-8824"/>
                <a:alphaOff val="0"/>
                <a:satMod val="103000"/>
                <a:lumMod val="102000"/>
                <a:tint val="94000"/>
              </a:schemeClr>
            </a:gs>
            <a:gs pos="50000">
              <a:schemeClr val="accent5">
                <a:hueOff val="-5068907"/>
                <a:satOff val="-13064"/>
                <a:lumOff val="-8824"/>
                <a:alphaOff val="0"/>
                <a:satMod val="110000"/>
                <a:lumMod val="100000"/>
                <a:shade val="100000"/>
              </a:schemeClr>
            </a:gs>
            <a:gs pos="100000">
              <a:schemeClr val="accent5">
                <a:hueOff val="-5068907"/>
                <a:satOff val="-13064"/>
                <a:lumOff val="-8824"/>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a:t>14% of Hispanics have CKD</a:t>
          </a:r>
        </a:p>
      </dsp:txBody>
      <dsp:txXfrm>
        <a:off x="1807368" y="2339975"/>
        <a:ext cx="3286125" cy="1971675"/>
      </dsp:txXfrm>
    </dsp:sp>
    <dsp:sp modelId="{722975F6-FD01-4083-84AD-78F9A16D808B}">
      <dsp:nvSpPr>
        <dsp:cNvPr id="0" name=""/>
        <dsp:cNvSpPr/>
      </dsp:nvSpPr>
      <dsp:spPr>
        <a:xfrm>
          <a:off x="5422106" y="2339975"/>
          <a:ext cx="3286125" cy="1971675"/>
        </a:xfrm>
        <a:prstGeom prst="rect">
          <a:avLst/>
        </a:prstGeom>
        <a:gradFill rotWithShape="0">
          <a:gsLst>
            <a:gs pos="0">
              <a:schemeClr val="accent5">
                <a:hueOff val="-6758543"/>
                <a:satOff val="-17419"/>
                <a:lumOff val="-11765"/>
                <a:alphaOff val="0"/>
                <a:satMod val="103000"/>
                <a:lumMod val="102000"/>
                <a:tint val="94000"/>
              </a:schemeClr>
            </a:gs>
            <a:gs pos="50000">
              <a:schemeClr val="accent5">
                <a:hueOff val="-6758543"/>
                <a:satOff val="-17419"/>
                <a:lumOff val="-11765"/>
                <a:alphaOff val="0"/>
                <a:satMod val="110000"/>
                <a:lumMod val="100000"/>
                <a:shade val="100000"/>
              </a:schemeClr>
            </a:gs>
            <a:gs pos="100000">
              <a:schemeClr val="accent5">
                <a:hueOff val="-6758543"/>
                <a:satOff val="-17419"/>
                <a:lumOff val="-11765"/>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a:t>CKD is most common among people ag&gt;65 (38%), 45-64 (12%), 18-44 (6%).</a:t>
          </a:r>
        </a:p>
      </dsp:txBody>
      <dsp:txXfrm>
        <a:off x="5422106" y="2339975"/>
        <a:ext cx="3286125" cy="197167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D1EA95-6BE7-4A95-A683-A22742C3B28B}">
      <dsp:nvSpPr>
        <dsp:cNvPr id="0" name=""/>
        <dsp:cNvSpPr/>
      </dsp:nvSpPr>
      <dsp:spPr>
        <a:xfrm>
          <a:off x="3201" y="1338522"/>
          <a:ext cx="2285879" cy="145153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B839707-E096-4943-A9CB-5F8922D514C6}">
      <dsp:nvSpPr>
        <dsp:cNvPr id="0" name=""/>
        <dsp:cNvSpPr/>
      </dsp:nvSpPr>
      <dsp:spPr>
        <a:xfrm>
          <a:off x="257188" y="1579810"/>
          <a:ext cx="2285879" cy="145153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&gt;18,000 Marylanders are living with end stage renal disease (ESRD)</a:t>
          </a:r>
        </a:p>
      </dsp:txBody>
      <dsp:txXfrm>
        <a:off x="299702" y="1622324"/>
        <a:ext cx="2200851" cy="1366505"/>
      </dsp:txXfrm>
    </dsp:sp>
    <dsp:sp modelId="{01A2ECAD-A0F5-4B89-8531-2C8404DE1759}">
      <dsp:nvSpPr>
        <dsp:cNvPr id="0" name=""/>
        <dsp:cNvSpPr/>
      </dsp:nvSpPr>
      <dsp:spPr>
        <a:xfrm>
          <a:off x="2797054" y="1338522"/>
          <a:ext cx="2285879" cy="145153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F45392D-0385-46EE-B3F8-FA982D0C6B6B}">
      <dsp:nvSpPr>
        <dsp:cNvPr id="0" name=""/>
        <dsp:cNvSpPr/>
      </dsp:nvSpPr>
      <dsp:spPr>
        <a:xfrm>
          <a:off x="3051041" y="1579810"/>
          <a:ext cx="2285879" cy="145153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Without treatment, dialysis or transplant ESRD is fatal.</a:t>
          </a:r>
        </a:p>
      </dsp:txBody>
      <dsp:txXfrm>
        <a:off x="3093555" y="1622324"/>
        <a:ext cx="2200851" cy="1366505"/>
      </dsp:txXfrm>
    </dsp:sp>
    <dsp:sp modelId="{97D45C32-C510-415B-B09F-6438B5825F9E}">
      <dsp:nvSpPr>
        <dsp:cNvPr id="0" name=""/>
        <dsp:cNvSpPr/>
      </dsp:nvSpPr>
      <dsp:spPr>
        <a:xfrm>
          <a:off x="5590907" y="1338522"/>
          <a:ext cx="2285879" cy="145153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C9E1FE5-BF6D-4734-9F9B-1B6A4E272996}">
      <dsp:nvSpPr>
        <dsp:cNvPr id="0" name=""/>
        <dsp:cNvSpPr/>
      </dsp:nvSpPr>
      <dsp:spPr>
        <a:xfrm>
          <a:off x="5844894" y="1579810"/>
          <a:ext cx="2285879" cy="145153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2300 Marylanders are waiting for a kidney transplant,</a:t>
          </a:r>
        </a:p>
      </dsp:txBody>
      <dsp:txXfrm>
        <a:off x="5887408" y="1622324"/>
        <a:ext cx="2200851" cy="1366505"/>
      </dsp:txXfrm>
    </dsp:sp>
    <dsp:sp modelId="{9B304C69-9D99-4FF2-9A28-803C217DC35A}">
      <dsp:nvSpPr>
        <dsp:cNvPr id="0" name=""/>
        <dsp:cNvSpPr/>
      </dsp:nvSpPr>
      <dsp:spPr>
        <a:xfrm>
          <a:off x="8384760" y="1338522"/>
          <a:ext cx="2285879" cy="145153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4D6E925-2234-4F0C-B6DF-3985CF91133C}">
      <dsp:nvSpPr>
        <dsp:cNvPr id="0" name=""/>
        <dsp:cNvSpPr/>
      </dsp:nvSpPr>
      <dsp:spPr>
        <a:xfrm>
          <a:off x="8638747" y="1579810"/>
          <a:ext cx="2285879" cy="145153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And over 11,200 depend on dialysis to stay alive.</a:t>
          </a:r>
        </a:p>
      </dsp:txBody>
      <dsp:txXfrm>
        <a:off x="8681261" y="1622324"/>
        <a:ext cx="2200851" cy="1366505"/>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43CDF5-ED1F-4709-AC07-0E23E064794E}">
      <dsp:nvSpPr>
        <dsp:cNvPr id="0" name=""/>
        <dsp:cNvSpPr/>
      </dsp:nvSpPr>
      <dsp:spPr>
        <a:xfrm>
          <a:off x="2699942" y="2514"/>
          <a:ext cx="4975150" cy="315922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A5BE324-AA62-4E5B-9874-EE1999D2BA50}">
      <dsp:nvSpPr>
        <dsp:cNvPr id="0" name=""/>
        <dsp:cNvSpPr/>
      </dsp:nvSpPr>
      <dsp:spPr>
        <a:xfrm>
          <a:off x="3252736" y="527669"/>
          <a:ext cx="4975150" cy="315922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t>Unfortunately, some groups are more likely than others to develop kidney disease, specifically, minority populations, such as Blacks or African Americans, Hispanics, or Latinos, Native Americans or Alaska Natives, Asian Americans, or Native Hawaiians or other Pacific Islanders are at increased for developing CKD, mainly because these populations have much higher rates of modifiable risk factors.</a:t>
          </a:r>
          <a:r>
            <a:rPr lang="en-US" sz="2000" kern="1200" dirty="0"/>
            <a:t> </a:t>
          </a:r>
        </a:p>
      </dsp:txBody>
      <dsp:txXfrm>
        <a:off x="3345266" y="620199"/>
        <a:ext cx="4790090" cy="297416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D1EA95-6BE7-4A95-A683-A22742C3B28B}">
      <dsp:nvSpPr>
        <dsp:cNvPr id="0" name=""/>
        <dsp:cNvSpPr/>
      </dsp:nvSpPr>
      <dsp:spPr>
        <a:xfrm>
          <a:off x="0" y="706671"/>
          <a:ext cx="3073451" cy="195164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B839707-E096-4943-A9CB-5F8922D514C6}">
      <dsp:nvSpPr>
        <dsp:cNvPr id="0" name=""/>
        <dsp:cNvSpPr/>
      </dsp:nvSpPr>
      <dsp:spPr>
        <a:xfrm>
          <a:off x="341494" y="1031091"/>
          <a:ext cx="3073451" cy="195164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In adults, diabetes, high blood pressure, heart disease, obesity, and family history of kidney disease, genetic risk (APOL1/SCD) in adults.</a:t>
          </a:r>
        </a:p>
      </dsp:txBody>
      <dsp:txXfrm>
        <a:off x="398656" y="1088253"/>
        <a:ext cx="2959127" cy="1837317"/>
      </dsp:txXfrm>
    </dsp:sp>
    <dsp:sp modelId="{01A2ECAD-A0F5-4B89-8531-2C8404DE1759}">
      <dsp:nvSpPr>
        <dsp:cNvPr id="0" name=""/>
        <dsp:cNvSpPr/>
      </dsp:nvSpPr>
      <dsp:spPr>
        <a:xfrm>
          <a:off x="3756441" y="706671"/>
          <a:ext cx="3073451" cy="195164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F45392D-0385-46EE-B3F8-FA982D0C6B6B}">
      <dsp:nvSpPr>
        <dsp:cNvPr id="0" name=""/>
        <dsp:cNvSpPr/>
      </dsp:nvSpPr>
      <dsp:spPr>
        <a:xfrm>
          <a:off x="4097935" y="1031091"/>
          <a:ext cx="3073451" cy="195164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Among children – kidney birth defects, genetic disorders or kidney infections.</a:t>
          </a:r>
        </a:p>
      </dsp:txBody>
      <dsp:txXfrm>
        <a:off x="4155097" y="1088253"/>
        <a:ext cx="2959127" cy="1837317"/>
      </dsp:txXfrm>
    </dsp:sp>
    <dsp:sp modelId="{97D45C32-C510-415B-B09F-6438B5825F9E}">
      <dsp:nvSpPr>
        <dsp:cNvPr id="0" name=""/>
        <dsp:cNvSpPr/>
      </dsp:nvSpPr>
      <dsp:spPr>
        <a:xfrm>
          <a:off x="7512882" y="706671"/>
          <a:ext cx="3073451" cy="195164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C9E1FE5-BF6D-4734-9F9B-1B6A4E272996}">
      <dsp:nvSpPr>
        <dsp:cNvPr id="0" name=""/>
        <dsp:cNvSpPr/>
      </dsp:nvSpPr>
      <dsp:spPr>
        <a:xfrm>
          <a:off x="7854377" y="1031091"/>
          <a:ext cx="3073451" cy="195164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But anyone can develop chronic kidney disease at any age.</a:t>
          </a:r>
        </a:p>
      </dsp:txBody>
      <dsp:txXfrm>
        <a:off x="7911539" y="1088253"/>
        <a:ext cx="2959127" cy="183731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16/7/layout/HorizontalActionList">
  <dgm:title val="Horizontal Action List"/>
  <dgm:desc val="Used to show non-sequential or grouped lists of information. Works well with large amounts of text. All text has the same level of emphasis, and direction is not implied."/>
  <dgm:catLst>
    <dgm:cat type="list" pri="5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fact="0.6"/>
      <dgm:constr type="h" for="des" forName="composite" op="equ"/>
      <dgm:constr type="w" for="ch" forName="composite" refType="w"/>
      <dgm:constr type="w" for="des" forName="parTx"/>
      <dgm:constr type="h" for="des" forName="parTx" op="equ"/>
      <dgm:constr type="w" for="des" forName="desTx"/>
      <dgm:constr type="primFontSz" for="des" forName="parTx" val="54"/>
      <dgm:constr type="primFontSz" for="des" forName="desTx" refType="primFontSz" refFor="des" refForName="parTx" op="lte" fact="0.75"/>
      <dgm:constr type="h" for="des" forName="desTx" op="equ"/>
      <dgm:constr type="w" for="ch" forName="space" op="equ" val="3"/>
    </dgm:constrLst>
    <dgm:ruleLst>
      <dgm:rule type="w" for="ch" forName="composite" val="0" fact="NaN" max="NaN"/>
    </dgm:ruleLst>
    <dgm:forEach name="Name6"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varLst>
          <dgm:alg type="tx"/>
          <dgm:shape xmlns:r="http://schemas.openxmlformats.org/officeDocument/2006/relationships" type="rect" r:blip="">
            <dgm:adjLst/>
          </dgm:shape>
          <dgm:presOf axis="self" ptType="node"/>
          <dgm:constrLst>
            <dgm:constr type="h" refType="w" op="lte" fact="0.3"/>
            <dgm:constr type="h"/>
            <dgm:constr type="tMarg" refType="w" fact="0.224"/>
            <dgm:constr type="bMarg" refType="w" fact="0.224"/>
            <dgm:constr type="lMarg" refType="w" fact="0.224"/>
            <dgm:constr type="rMarg" refType="w" fact="0.224"/>
          </dgm:constrLst>
          <dgm:ruleLst>
            <dgm:rule type="h" val="INF" fact="NaN" max="NaN"/>
            <dgm:rule type="primFontSz" val="14" fact="NaN" max="NaN"/>
          </dgm:ruleLst>
        </dgm:layoutNode>
        <dgm:layoutNode name="desTx" styleLbl="alignAccFollowNode1">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primFontSz" val="28"/>
            <dgm:constr type="tMarg" refType="w" fact="0.28"/>
            <dgm:constr type="bMarg" refType="w" fact="0.28"/>
            <dgm:constr type="lMarg" refType="w" fact="0.28"/>
            <dgm:constr type="rMarg" refType="w" fact="0.28"/>
          </dgm:constrLst>
          <dgm:ruleLst>
            <dgm:rule type="h" val="INF" fact="NaN" max="NaN"/>
            <dgm:rule type="primFontSz" val="11"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18.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1114D33-01A9-41D5-A3FB-E096D5BA0AEE}" type="datetimeFigureOut">
              <a:rPr lang="en-US" smtClean="0"/>
              <a:t>3/9/2024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7DF28B-3C46-40D3-8636-B38A2A71800E}" type="slidenum">
              <a:rPr lang="en-US" smtClean="0"/>
              <a:t>‹#›</a:t>
            </a:fld>
            <a:endParaRPr lang="en-US"/>
          </a:p>
        </p:txBody>
      </p:sp>
    </p:spTree>
    <p:extLst>
      <p:ext uri="{BB962C8B-B14F-4D97-AF65-F5344CB8AC3E}">
        <p14:creationId xmlns:p14="http://schemas.microsoft.com/office/powerpoint/2010/main" val="13047833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Fatigue, less energy, trouble concentrating, poor appetite, muscle cramping, swelling in feet/ankles, diffuse itching and increased urinary frequency</a:t>
            </a:r>
          </a:p>
        </p:txBody>
      </p:sp>
      <p:sp>
        <p:nvSpPr>
          <p:cNvPr id="4" name="Slide Number Placeholder 3"/>
          <p:cNvSpPr>
            <a:spLocks noGrp="1"/>
          </p:cNvSpPr>
          <p:nvPr>
            <p:ph type="sldNum" sz="quarter" idx="5"/>
          </p:nvPr>
        </p:nvSpPr>
        <p:spPr/>
        <p:txBody>
          <a:bodyPr/>
          <a:lstStyle/>
          <a:p>
            <a:fld id="{D87DF28B-3C46-40D3-8636-B38A2A71800E}" type="slidenum">
              <a:rPr lang="en-US" smtClean="0"/>
              <a:t>5</a:t>
            </a:fld>
            <a:endParaRPr lang="en-US"/>
          </a:p>
        </p:txBody>
      </p:sp>
    </p:spTree>
    <p:extLst>
      <p:ext uri="{BB962C8B-B14F-4D97-AF65-F5344CB8AC3E}">
        <p14:creationId xmlns:p14="http://schemas.microsoft.com/office/powerpoint/2010/main" val="31037292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7DF28B-3C46-40D3-8636-B38A2A71800E}" type="slidenum">
              <a:rPr lang="en-US" smtClean="0"/>
              <a:t>21</a:t>
            </a:fld>
            <a:endParaRPr lang="en-US"/>
          </a:p>
        </p:txBody>
      </p:sp>
    </p:spTree>
    <p:extLst>
      <p:ext uri="{BB962C8B-B14F-4D97-AF65-F5344CB8AC3E}">
        <p14:creationId xmlns:p14="http://schemas.microsoft.com/office/powerpoint/2010/main" val="9037471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Our mission – save lives by eliminating preventable kidney disease 2. Accelerating innovation to improve patient experience.  3. Dismantling inequities in kidney care, dialysis, and transplantation, 4. Our vision is to enhance the lives of everyone with or at risk or affected by kidney disease.</a:t>
            </a:r>
          </a:p>
        </p:txBody>
      </p:sp>
      <p:sp>
        <p:nvSpPr>
          <p:cNvPr id="4" name="Slide Number Placeholder 3"/>
          <p:cNvSpPr>
            <a:spLocks noGrp="1"/>
          </p:cNvSpPr>
          <p:nvPr>
            <p:ph type="sldNum" sz="quarter" idx="5"/>
          </p:nvPr>
        </p:nvSpPr>
        <p:spPr/>
        <p:txBody>
          <a:bodyPr/>
          <a:lstStyle/>
          <a:p>
            <a:fld id="{D87DF28B-3C46-40D3-8636-B38A2A71800E}" type="slidenum">
              <a:rPr lang="en-US" smtClean="0"/>
              <a:t>25</a:t>
            </a:fld>
            <a:endParaRPr lang="en-US"/>
          </a:p>
        </p:txBody>
      </p:sp>
    </p:spTree>
    <p:extLst>
      <p:ext uri="{BB962C8B-B14F-4D97-AF65-F5344CB8AC3E}">
        <p14:creationId xmlns:p14="http://schemas.microsoft.com/office/powerpoint/2010/main" val="34361592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Every March, NKD recognizes National Kidney Month as time to raise awareness about kidney health and CKD.</a:t>
            </a:r>
          </a:p>
        </p:txBody>
      </p:sp>
      <p:sp>
        <p:nvSpPr>
          <p:cNvPr id="4" name="Slide Number Placeholder 3"/>
          <p:cNvSpPr>
            <a:spLocks noGrp="1"/>
          </p:cNvSpPr>
          <p:nvPr>
            <p:ph type="sldNum" sz="quarter" idx="5"/>
          </p:nvPr>
        </p:nvSpPr>
        <p:spPr/>
        <p:txBody>
          <a:bodyPr/>
          <a:lstStyle/>
          <a:p>
            <a:fld id="{D87DF28B-3C46-40D3-8636-B38A2A71800E}" type="slidenum">
              <a:rPr lang="en-US" smtClean="0"/>
              <a:t>26</a:t>
            </a:fld>
            <a:endParaRPr lang="en-US"/>
          </a:p>
        </p:txBody>
      </p:sp>
    </p:spTree>
    <p:extLst>
      <p:ext uri="{BB962C8B-B14F-4D97-AF65-F5344CB8AC3E}">
        <p14:creationId xmlns:p14="http://schemas.microsoft.com/office/powerpoint/2010/main" val="16186433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focus of the NFK,,,</a:t>
            </a:r>
          </a:p>
        </p:txBody>
      </p:sp>
      <p:sp>
        <p:nvSpPr>
          <p:cNvPr id="4" name="Slide Number Placeholder 3"/>
          <p:cNvSpPr>
            <a:spLocks noGrp="1"/>
          </p:cNvSpPr>
          <p:nvPr>
            <p:ph type="sldNum" sz="quarter" idx="5"/>
          </p:nvPr>
        </p:nvSpPr>
        <p:spPr/>
        <p:txBody>
          <a:bodyPr/>
          <a:lstStyle/>
          <a:p>
            <a:fld id="{D87DF28B-3C46-40D3-8636-B38A2A71800E}" type="slidenum">
              <a:rPr lang="en-US" smtClean="0"/>
              <a:t>27</a:t>
            </a:fld>
            <a:endParaRPr lang="en-US"/>
          </a:p>
        </p:txBody>
      </p:sp>
    </p:spTree>
    <p:extLst>
      <p:ext uri="{BB962C8B-B14F-4D97-AF65-F5344CB8AC3E}">
        <p14:creationId xmlns:p14="http://schemas.microsoft.com/office/powerpoint/2010/main" val="42870208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Under the current equation, kidneys donated by African Americans are found to have a poor allograft function vs kidneys from white donors and so limited the number of kidneys available to be transplanted. The NKD has partnered with insurers, providers and Federally Qualified Health Centers (FQHC) for a </a:t>
            </a:r>
            <a:r>
              <a:rPr lang="en-US" dirty="0" err="1"/>
              <a:t>targed</a:t>
            </a:r>
            <a:r>
              <a:rPr lang="en-US" dirty="0"/>
              <a:t> pilot program aimed at high </a:t>
            </a:r>
            <a:r>
              <a:rPr lang="en-US" dirty="0" err="1"/>
              <a:t>rks</a:t>
            </a:r>
            <a:r>
              <a:rPr lang="en-US" dirty="0"/>
              <a:t> patient populations</a:t>
            </a:r>
          </a:p>
        </p:txBody>
      </p:sp>
      <p:sp>
        <p:nvSpPr>
          <p:cNvPr id="4" name="Slide Number Placeholder 3"/>
          <p:cNvSpPr>
            <a:spLocks noGrp="1"/>
          </p:cNvSpPr>
          <p:nvPr>
            <p:ph type="sldNum" sz="quarter" idx="5"/>
          </p:nvPr>
        </p:nvSpPr>
        <p:spPr/>
        <p:txBody>
          <a:bodyPr/>
          <a:lstStyle/>
          <a:p>
            <a:fld id="{D87DF28B-3C46-40D3-8636-B38A2A71800E}" type="slidenum">
              <a:rPr lang="en-US" smtClean="0"/>
              <a:t>29</a:t>
            </a:fld>
            <a:endParaRPr lang="en-US"/>
          </a:p>
        </p:txBody>
      </p:sp>
    </p:spTree>
    <p:extLst>
      <p:ext uri="{BB962C8B-B14F-4D97-AF65-F5344CB8AC3E}">
        <p14:creationId xmlns:p14="http://schemas.microsoft.com/office/powerpoint/2010/main" val="33231048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Disparities still exist for </a:t>
            </a:r>
            <a:r>
              <a:rPr lang="en-US" dirty="0" err="1"/>
              <a:t>Aas</a:t>
            </a:r>
            <a:r>
              <a:rPr lang="en-US" dirty="0"/>
              <a:t> compared to other Caucasian </a:t>
            </a:r>
            <a:r>
              <a:rPr lang="en-US" dirty="0" err="1"/>
              <a:t>americans</a:t>
            </a:r>
            <a:r>
              <a:rPr lang="en-US" dirty="0"/>
              <a:t>, B+ blood type more common in Asians-----AA----Latinos=CA</a:t>
            </a:r>
          </a:p>
        </p:txBody>
      </p:sp>
      <p:sp>
        <p:nvSpPr>
          <p:cNvPr id="4" name="Slide Number Placeholder 3"/>
          <p:cNvSpPr>
            <a:spLocks noGrp="1"/>
          </p:cNvSpPr>
          <p:nvPr>
            <p:ph type="sldNum" sz="quarter" idx="5"/>
          </p:nvPr>
        </p:nvSpPr>
        <p:spPr/>
        <p:txBody>
          <a:bodyPr/>
          <a:lstStyle/>
          <a:p>
            <a:fld id="{D87DF28B-3C46-40D3-8636-B38A2A71800E}" type="slidenum">
              <a:rPr lang="en-US" smtClean="0"/>
              <a:t>35</a:t>
            </a:fld>
            <a:endParaRPr lang="en-US"/>
          </a:p>
        </p:txBody>
      </p:sp>
    </p:spTree>
    <p:extLst>
      <p:ext uri="{BB962C8B-B14F-4D97-AF65-F5344CB8AC3E}">
        <p14:creationId xmlns:p14="http://schemas.microsoft.com/office/powerpoint/2010/main" val="24254810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Participants can choose a 2mile route or shorter  patient friendly route; Guest DJ Young Fresh Prince, NKDMDDE ambassador x 4yrs will provide the music and professional boxer, Demond Nicholson will give boxing tips.</a:t>
            </a:r>
          </a:p>
        </p:txBody>
      </p:sp>
      <p:sp>
        <p:nvSpPr>
          <p:cNvPr id="4" name="Slide Number Placeholder 3"/>
          <p:cNvSpPr>
            <a:spLocks noGrp="1"/>
          </p:cNvSpPr>
          <p:nvPr>
            <p:ph type="sldNum" sz="quarter" idx="5"/>
          </p:nvPr>
        </p:nvSpPr>
        <p:spPr/>
        <p:txBody>
          <a:bodyPr/>
          <a:lstStyle/>
          <a:p>
            <a:fld id="{D87DF28B-3C46-40D3-8636-B38A2A71800E}" type="slidenum">
              <a:rPr lang="en-US" smtClean="0"/>
              <a:t>36</a:t>
            </a:fld>
            <a:endParaRPr lang="en-US"/>
          </a:p>
        </p:txBody>
      </p:sp>
    </p:spTree>
    <p:extLst>
      <p:ext uri="{BB962C8B-B14F-4D97-AF65-F5344CB8AC3E}">
        <p14:creationId xmlns:p14="http://schemas.microsoft.com/office/powerpoint/2010/main" val="16979625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Participants can </a:t>
            </a:r>
            <a:r>
              <a:rPr lang="en-US" dirty="0" err="1"/>
              <a:t>choos</a:t>
            </a:r>
            <a:r>
              <a:rPr lang="en-US" dirty="0"/>
              <a:t> a 2mile route or </a:t>
            </a:r>
            <a:r>
              <a:rPr lang="en-US" dirty="0" err="1"/>
              <a:t>shourter</a:t>
            </a:r>
            <a:r>
              <a:rPr lang="en-US" dirty="0"/>
              <a:t>  patient </a:t>
            </a:r>
            <a:r>
              <a:rPr lang="en-US" dirty="0" err="1"/>
              <a:t>friendl</a:t>
            </a:r>
            <a:r>
              <a:rPr lang="en-US" dirty="0"/>
              <a:t> route; Guest DJ Young Fresh Prince, NKDMDDE ambassador x 4yrs will provide the music and professional boxer, Demond Nicholson will give boxing tips.</a:t>
            </a:r>
          </a:p>
        </p:txBody>
      </p:sp>
      <p:sp>
        <p:nvSpPr>
          <p:cNvPr id="4" name="Slide Number Placeholder 3"/>
          <p:cNvSpPr>
            <a:spLocks noGrp="1"/>
          </p:cNvSpPr>
          <p:nvPr>
            <p:ph type="sldNum" sz="quarter" idx="5"/>
          </p:nvPr>
        </p:nvSpPr>
        <p:spPr/>
        <p:txBody>
          <a:bodyPr/>
          <a:lstStyle/>
          <a:p>
            <a:fld id="{D87DF28B-3C46-40D3-8636-B38A2A71800E}" type="slidenum">
              <a:rPr lang="en-US" smtClean="0"/>
              <a:t>40</a:t>
            </a:fld>
            <a:endParaRPr lang="en-US"/>
          </a:p>
        </p:txBody>
      </p:sp>
    </p:spTree>
    <p:extLst>
      <p:ext uri="{BB962C8B-B14F-4D97-AF65-F5344CB8AC3E}">
        <p14:creationId xmlns:p14="http://schemas.microsoft.com/office/powerpoint/2010/main" val="35780378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Approx 1 in 3 people with diabetes and 1 in 5 people with HTN have CKD. Approx 2/1000 Americans are living with ESRD</a:t>
            </a:r>
          </a:p>
        </p:txBody>
      </p:sp>
      <p:sp>
        <p:nvSpPr>
          <p:cNvPr id="4" name="Slide Number Placeholder 3"/>
          <p:cNvSpPr>
            <a:spLocks noGrp="1"/>
          </p:cNvSpPr>
          <p:nvPr>
            <p:ph type="sldNum" sz="quarter" idx="5"/>
          </p:nvPr>
        </p:nvSpPr>
        <p:spPr/>
        <p:txBody>
          <a:bodyPr/>
          <a:lstStyle/>
          <a:p>
            <a:fld id="{D87DF28B-3C46-40D3-8636-B38A2A71800E}" type="slidenum">
              <a:rPr lang="en-US" smtClean="0"/>
              <a:t>9</a:t>
            </a:fld>
            <a:endParaRPr lang="en-US"/>
          </a:p>
        </p:txBody>
      </p:sp>
    </p:spTree>
    <p:extLst>
      <p:ext uri="{BB962C8B-B14F-4D97-AF65-F5344CB8AC3E}">
        <p14:creationId xmlns:p14="http://schemas.microsoft.com/office/powerpoint/2010/main" val="35561030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7DF28B-3C46-40D3-8636-B38A2A71800E}" type="slidenum">
              <a:rPr lang="en-US" smtClean="0"/>
              <a:t>13</a:t>
            </a:fld>
            <a:endParaRPr lang="en-US"/>
          </a:p>
        </p:txBody>
      </p:sp>
    </p:spTree>
    <p:extLst>
      <p:ext uri="{BB962C8B-B14F-4D97-AF65-F5344CB8AC3E}">
        <p14:creationId xmlns:p14="http://schemas.microsoft.com/office/powerpoint/2010/main" val="40932796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estimated that in Maryland more </a:t>
            </a:r>
            <a:r>
              <a:rPr lang="en-US" dirty="0" err="1"/>
              <a:t>thatn</a:t>
            </a:r>
            <a:r>
              <a:rPr lang="en-US" dirty="0"/>
              <a:t> 721,000 adults and 82,631 adults in DC are living with </a:t>
            </a:r>
            <a:r>
              <a:rPr lang="en-US" dirty="0" err="1"/>
              <a:t>CKd</a:t>
            </a:r>
            <a:endParaRPr lang="en-US" dirty="0"/>
          </a:p>
        </p:txBody>
      </p:sp>
      <p:sp>
        <p:nvSpPr>
          <p:cNvPr id="4" name="Slide Number Placeholder 3"/>
          <p:cNvSpPr>
            <a:spLocks noGrp="1"/>
          </p:cNvSpPr>
          <p:nvPr>
            <p:ph type="sldNum" sz="quarter" idx="5"/>
          </p:nvPr>
        </p:nvSpPr>
        <p:spPr/>
        <p:txBody>
          <a:bodyPr/>
          <a:lstStyle/>
          <a:p>
            <a:fld id="{D87DF28B-3C46-40D3-8636-B38A2A71800E}" type="slidenum">
              <a:rPr lang="en-US" smtClean="0"/>
              <a:t>14</a:t>
            </a:fld>
            <a:endParaRPr lang="en-US"/>
          </a:p>
        </p:txBody>
      </p:sp>
    </p:spTree>
    <p:extLst>
      <p:ext uri="{BB962C8B-B14F-4D97-AF65-F5344CB8AC3E}">
        <p14:creationId xmlns:p14="http://schemas.microsoft.com/office/powerpoint/2010/main" val="40540303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diabetes, high blood pressure, obesity, and heart disease, all of which increase the risk for kidney disease</a:t>
            </a:r>
            <a:endParaRPr lang="en-US" dirty="0"/>
          </a:p>
          <a:p>
            <a:endParaRPr lang="en-US" dirty="0"/>
          </a:p>
        </p:txBody>
      </p:sp>
      <p:sp>
        <p:nvSpPr>
          <p:cNvPr id="4" name="Slide Number Placeholder 3"/>
          <p:cNvSpPr>
            <a:spLocks noGrp="1"/>
          </p:cNvSpPr>
          <p:nvPr>
            <p:ph type="sldNum" sz="quarter" idx="5"/>
          </p:nvPr>
        </p:nvSpPr>
        <p:spPr/>
        <p:txBody>
          <a:bodyPr/>
          <a:lstStyle/>
          <a:p>
            <a:fld id="{D87DF28B-3C46-40D3-8636-B38A2A71800E}" type="slidenum">
              <a:rPr lang="en-US" smtClean="0"/>
              <a:t>15</a:t>
            </a:fld>
            <a:endParaRPr lang="en-US"/>
          </a:p>
        </p:txBody>
      </p:sp>
    </p:spTree>
    <p:extLst>
      <p:ext uri="{BB962C8B-B14F-4D97-AF65-F5344CB8AC3E}">
        <p14:creationId xmlns:p14="http://schemas.microsoft.com/office/powerpoint/2010/main" val="12957040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And can you develop more than 1 kidney disease; yes, unusual but possible and can  you have episodes of ARF vs progressive CKD – yes. 2 APOL1 risk alleles which co-evolve to protect those of African ancestry from sleeping sickness---increases risk for progression to ESRD and reduces allograft survival in AA recipients of AA donor kidneys.</a:t>
            </a:r>
          </a:p>
          <a:p>
            <a:endParaRPr lang="en-US" dirty="0"/>
          </a:p>
        </p:txBody>
      </p:sp>
      <p:sp>
        <p:nvSpPr>
          <p:cNvPr id="4" name="Slide Number Placeholder 3"/>
          <p:cNvSpPr>
            <a:spLocks noGrp="1"/>
          </p:cNvSpPr>
          <p:nvPr>
            <p:ph type="sldNum" sz="quarter" idx="5"/>
          </p:nvPr>
        </p:nvSpPr>
        <p:spPr/>
        <p:txBody>
          <a:bodyPr/>
          <a:lstStyle/>
          <a:p>
            <a:fld id="{D87DF28B-3C46-40D3-8636-B38A2A71800E}" type="slidenum">
              <a:rPr lang="en-US" smtClean="0"/>
              <a:t>16</a:t>
            </a:fld>
            <a:endParaRPr lang="en-US"/>
          </a:p>
        </p:txBody>
      </p:sp>
    </p:spTree>
    <p:extLst>
      <p:ext uri="{BB962C8B-B14F-4D97-AF65-F5344CB8AC3E}">
        <p14:creationId xmlns:p14="http://schemas.microsoft.com/office/powerpoint/2010/main" val="30704522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Why? The real problem by the numbers - has to do with increased risk factors = increased risk. Pt’s with advanced CKD – most &gt;50% will die from CV disease b/c of these risk factors.  AA---faster progression, lower rates of transplantation, AA with advanced CKD are </a:t>
            </a:r>
            <a:r>
              <a:rPr lang="en-US" dirty="0" err="1"/>
              <a:t>youmger</a:t>
            </a:r>
            <a:r>
              <a:rPr lang="en-US" dirty="0"/>
              <a:t>----failure 3xs that of their non-Hispanic White counterpart. AA with CKD---late referrals, less Home Dialysis therapies, more likely to be wait-listed, fewer being transplanted.</a:t>
            </a:r>
          </a:p>
        </p:txBody>
      </p:sp>
      <p:sp>
        <p:nvSpPr>
          <p:cNvPr id="4" name="Slide Number Placeholder 3"/>
          <p:cNvSpPr>
            <a:spLocks noGrp="1"/>
          </p:cNvSpPr>
          <p:nvPr>
            <p:ph type="sldNum" sz="quarter" idx="5"/>
          </p:nvPr>
        </p:nvSpPr>
        <p:spPr/>
        <p:txBody>
          <a:bodyPr/>
          <a:lstStyle/>
          <a:p>
            <a:fld id="{D87DF28B-3C46-40D3-8636-B38A2A71800E}" type="slidenum">
              <a:rPr lang="en-US" smtClean="0"/>
              <a:t>17</a:t>
            </a:fld>
            <a:endParaRPr lang="en-US"/>
          </a:p>
        </p:txBody>
      </p:sp>
    </p:spTree>
    <p:extLst>
      <p:ext uri="{BB962C8B-B14F-4D97-AF65-F5344CB8AC3E}">
        <p14:creationId xmlns:p14="http://schemas.microsoft.com/office/powerpoint/2010/main" val="17744642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context Fear is your friend. The Problem with CKD, and the devil is a liar. One study – the most common cancers were gastrointestinal malignancies, prostate and urinary malignancies, thoracic cancers, breast cancer, </a:t>
            </a:r>
            <a:r>
              <a:rPr lang="en-US" dirty="0" err="1"/>
              <a:t>heand</a:t>
            </a:r>
            <a:r>
              <a:rPr lang="en-US" dirty="0"/>
              <a:t> and neck cancer, gyn cancers and hematologic cancers in that order.</a:t>
            </a:r>
          </a:p>
        </p:txBody>
      </p:sp>
      <p:sp>
        <p:nvSpPr>
          <p:cNvPr id="4" name="Slide Number Placeholder 3"/>
          <p:cNvSpPr>
            <a:spLocks noGrp="1"/>
          </p:cNvSpPr>
          <p:nvPr>
            <p:ph type="sldNum" sz="quarter" idx="5"/>
          </p:nvPr>
        </p:nvSpPr>
        <p:spPr/>
        <p:txBody>
          <a:bodyPr/>
          <a:lstStyle/>
          <a:p>
            <a:fld id="{D87DF28B-3C46-40D3-8636-B38A2A71800E}" type="slidenum">
              <a:rPr lang="en-US" smtClean="0"/>
              <a:t>18</a:t>
            </a:fld>
            <a:endParaRPr lang="en-US"/>
          </a:p>
        </p:txBody>
      </p:sp>
    </p:spTree>
    <p:extLst>
      <p:ext uri="{BB962C8B-B14F-4D97-AF65-F5344CB8AC3E}">
        <p14:creationId xmlns:p14="http://schemas.microsoft.com/office/powerpoint/2010/main" val="41026182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CDC</a:t>
            </a:r>
          </a:p>
        </p:txBody>
      </p:sp>
      <p:sp>
        <p:nvSpPr>
          <p:cNvPr id="4" name="Slide Number Placeholder 3"/>
          <p:cNvSpPr>
            <a:spLocks noGrp="1"/>
          </p:cNvSpPr>
          <p:nvPr>
            <p:ph type="sldNum" sz="quarter" idx="5"/>
          </p:nvPr>
        </p:nvSpPr>
        <p:spPr/>
        <p:txBody>
          <a:bodyPr/>
          <a:lstStyle/>
          <a:p>
            <a:fld id="{D87DF28B-3C46-40D3-8636-B38A2A71800E}" type="slidenum">
              <a:rPr lang="en-US" smtClean="0"/>
              <a:t>19</a:t>
            </a:fld>
            <a:endParaRPr lang="en-US"/>
          </a:p>
        </p:txBody>
      </p:sp>
    </p:spTree>
    <p:extLst>
      <p:ext uri="{BB962C8B-B14F-4D97-AF65-F5344CB8AC3E}">
        <p14:creationId xmlns:p14="http://schemas.microsoft.com/office/powerpoint/2010/main" val="18162386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6D034-68F6-D755-E0C7-14252395863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EE87309-B0D9-4E04-D7BB-17D763535A9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F1705F3-1E8A-7E81-D3FC-1749A69FC7DD}"/>
              </a:ext>
            </a:extLst>
          </p:cNvPr>
          <p:cNvSpPr>
            <a:spLocks noGrp="1"/>
          </p:cNvSpPr>
          <p:nvPr>
            <p:ph type="dt" sz="half" idx="10"/>
          </p:nvPr>
        </p:nvSpPr>
        <p:spPr/>
        <p:txBody>
          <a:bodyPr/>
          <a:lstStyle/>
          <a:p>
            <a:fld id="{B61BEF0D-F0BB-DE4B-95CE-6DB70DBA9567}" type="datetimeFigureOut">
              <a:rPr lang="en-US" smtClean="0"/>
              <a:pPr/>
              <a:t>3/9/2024</a:t>
            </a:fld>
            <a:endParaRPr lang="en-US" dirty="0"/>
          </a:p>
        </p:txBody>
      </p:sp>
      <p:sp>
        <p:nvSpPr>
          <p:cNvPr id="5" name="Footer Placeholder 4">
            <a:extLst>
              <a:ext uri="{FF2B5EF4-FFF2-40B4-BE49-F238E27FC236}">
                <a16:creationId xmlns:a16="http://schemas.microsoft.com/office/drawing/2014/main" id="{1F0E0FA4-F081-AF7B-0871-376E51A8083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BBC199D-1E0E-F5C5-262B-1970FEBDA330}"/>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1857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D02F8-931E-6362-D603-D6CD208D934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C3835FB-8A87-6768-4ABC-424C6411026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DD0F2E6-2A97-D0EB-243A-2780D27B7CBF}"/>
              </a:ext>
            </a:extLst>
          </p:cNvPr>
          <p:cNvSpPr>
            <a:spLocks noGrp="1"/>
          </p:cNvSpPr>
          <p:nvPr>
            <p:ph type="dt" sz="half" idx="10"/>
          </p:nvPr>
        </p:nvSpPr>
        <p:spPr/>
        <p:txBody>
          <a:bodyPr/>
          <a:lstStyle/>
          <a:p>
            <a:fld id="{B61BEF0D-F0BB-DE4B-95CE-6DB70DBA9567}" type="datetimeFigureOut">
              <a:rPr lang="en-US" smtClean="0"/>
              <a:pPr/>
              <a:t>3/9/2024</a:t>
            </a:fld>
            <a:endParaRPr lang="en-US" dirty="0"/>
          </a:p>
        </p:txBody>
      </p:sp>
      <p:sp>
        <p:nvSpPr>
          <p:cNvPr id="5" name="Footer Placeholder 4">
            <a:extLst>
              <a:ext uri="{FF2B5EF4-FFF2-40B4-BE49-F238E27FC236}">
                <a16:creationId xmlns:a16="http://schemas.microsoft.com/office/drawing/2014/main" id="{269E205A-1E1E-525F-0448-FFBEC030326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8C914AE-44AB-6000-8FF7-E22C7AAF0ABD}"/>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77795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B11AB06-F4F2-2C0D-9CC1-CB44C7AE147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43C0A7B-6896-0E25-322E-492EA0783B5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4110B1-7205-8099-D891-771DB14039E1}"/>
              </a:ext>
            </a:extLst>
          </p:cNvPr>
          <p:cNvSpPr>
            <a:spLocks noGrp="1"/>
          </p:cNvSpPr>
          <p:nvPr>
            <p:ph type="dt" sz="half" idx="10"/>
          </p:nvPr>
        </p:nvSpPr>
        <p:spPr/>
        <p:txBody>
          <a:bodyPr/>
          <a:lstStyle/>
          <a:p>
            <a:fld id="{B61BEF0D-F0BB-DE4B-95CE-6DB70DBA9567}" type="datetimeFigureOut">
              <a:rPr lang="en-US" smtClean="0"/>
              <a:pPr/>
              <a:t>3/9/2024</a:t>
            </a:fld>
            <a:endParaRPr lang="en-US" dirty="0"/>
          </a:p>
        </p:txBody>
      </p:sp>
      <p:sp>
        <p:nvSpPr>
          <p:cNvPr id="5" name="Footer Placeholder 4">
            <a:extLst>
              <a:ext uri="{FF2B5EF4-FFF2-40B4-BE49-F238E27FC236}">
                <a16:creationId xmlns:a16="http://schemas.microsoft.com/office/drawing/2014/main" id="{22FFABEA-A96C-7D3C-A8DB-BD7BE2DCFD3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2029F64-D70B-ABAA-03F1-ACAC8A4AB57C}"/>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720271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C9409-B534-3E37-C7DF-52A28FA48B4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2860A3A-7953-A556-F912-D45FE180095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A651022-6944-49F9-3995-A97C18EA4CCD}"/>
              </a:ext>
            </a:extLst>
          </p:cNvPr>
          <p:cNvSpPr>
            <a:spLocks noGrp="1"/>
          </p:cNvSpPr>
          <p:nvPr>
            <p:ph type="dt" sz="half" idx="10"/>
          </p:nvPr>
        </p:nvSpPr>
        <p:spPr/>
        <p:txBody>
          <a:bodyPr/>
          <a:lstStyle/>
          <a:p>
            <a:fld id="{B61BEF0D-F0BB-DE4B-95CE-6DB70DBA9567}" type="datetimeFigureOut">
              <a:rPr lang="en-US" smtClean="0"/>
              <a:pPr/>
              <a:t>3/9/2024</a:t>
            </a:fld>
            <a:endParaRPr lang="en-US" dirty="0"/>
          </a:p>
        </p:txBody>
      </p:sp>
      <p:sp>
        <p:nvSpPr>
          <p:cNvPr id="5" name="Footer Placeholder 4">
            <a:extLst>
              <a:ext uri="{FF2B5EF4-FFF2-40B4-BE49-F238E27FC236}">
                <a16:creationId xmlns:a16="http://schemas.microsoft.com/office/drawing/2014/main" id="{E54602DC-8BEF-28CC-D741-0822F993002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4B28D8A-5520-D9CA-E99F-29FE96F016C9}"/>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704235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363C0C-E4EF-1357-02AB-D9B9DCBA22A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627FFEF-0B42-93BE-C42C-C7E495171DE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EC5D4CF-F145-0B51-28E1-70F240AE04EF}"/>
              </a:ext>
            </a:extLst>
          </p:cNvPr>
          <p:cNvSpPr>
            <a:spLocks noGrp="1"/>
          </p:cNvSpPr>
          <p:nvPr>
            <p:ph type="dt" sz="half" idx="10"/>
          </p:nvPr>
        </p:nvSpPr>
        <p:spPr/>
        <p:txBody>
          <a:bodyPr/>
          <a:lstStyle/>
          <a:p>
            <a:fld id="{B61BEF0D-F0BB-DE4B-95CE-6DB70DBA9567}" type="datetimeFigureOut">
              <a:rPr lang="en-US" smtClean="0"/>
              <a:pPr/>
              <a:t>3/9/2024</a:t>
            </a:fld>
            <a:endParaRPr lang="en-US" dirty="0"/>
          </a:p>
        </p:txBody>
      </p:sp>
      <p:sp>
        <p:nvSpPr>
          <p:cNvPr id="5" name="Footer Placeholder 4">
            <a:extLst>
              <a:ext uri="{FF2B5EF4-FFF2-40B4-BE49-F238E27FC236}">
                <a16:creationId xmlns:a16="http://schemas.microsoft.com/office/drawing/2014/main" id="{D45A30C4-A106-B4D2-CC11-BE11BADDA8C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8352127-DAAB-114C-DB0C-90F145F325F6}"/>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7099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A5B423-D3AF-4497-E2B4-3A3B8CBB7E6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7F25D86-C6CC-A321-A036-44707E09161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22C98FF-2BA0-D5D1-6088-57EF769938B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27AB981-C76B-5D40-B056-D60297F6AA8A}"/>
              </a:ext>
            </a:extLst>
          </p:cNvPr>
          <p:cNvSpPr>
            <a:spLocks noGrp="1"/>
          </p:cNvSpPr>
          <p:nvPr>
            <p:ph type="dt" sz="half" idx="10"/>
          </p:nvPr>
        </p:nvSpPr>
        <p:spPr/>
        <p:txBody>
          <a:bodyPr/>
          <a:lstStyle/>
          <a:p>
            <a:fld id="{B61BEF0D-F0BB-DE4B-95CE-6DB70DBA9567}" type="datetimeFigureOut">
              <a:rPr lang="en-US" smtClean="0"/>
              <a:pPr/>
              <a:t>3/9/2024</a:t>
            </a:fld>
            <a:endParaRPr lang="en-US" dirty="0"/>
          </a:p>
        </p:txBody>
      </p:sp>
      <p:sp>
        <p:nvSpPr>
          <p:cNvPr id="6" name="Footer Placeholder 5">
            <a:extLst>
              <a:ext uri="{FF2B5EF4-FFF2-40B4-BE49-F238E27FC236}">
                <a16:creationId xmlns:a16="http://schemas.microsoft.com/office/drawing/2014/main" id="{6D3F4089-CBC9-93D9-5905-8A73B9402A4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0EF5A9C-CF11-9CCE-7BE8-3FFB2037E952}"/>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985822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CDC880-0F9C-AE62-8C44-62AF22AD4EC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85C7C48-17A8-2B42-1EC1-E331F39FC2D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23F94E3-1D0A-4788-CF49-3BD1F3A57B7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E9833A1-949B-5ECC-5CEF-A0FC44E5DD5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945303E-7060-2286-5F29-5B18A283FF0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B122B60-246D-EF07-D742-7D8CFC3C4CE0}"/>
              </a:ext>
            </a:extLst>
          </p:cNvPr>
          <p:cNvSpPr>
            <a:spLocks noGrp="1"/>
          </p:cNvSpPr>
          <p:nvPr>
            <p:ph type="dt" sz="half" idx="10"/>
          </p:nvPr>
        </p:nvSpPr>
        <p:spPr/>
        <p:txBody>
          <a:bodyPr/>
          <a:lstStyle/>
          <a:p>
            <a:fld id="{B61BEF0D-F0BB-DE4B-95CE-6DB70DBA9567}" type="datetimeFigureOut">
              <a:rPr lang="en-US" smtClean="0"/>
              <a:pPr/>
              <a:t>3/9/2024</a:t>
            </a:fld>
            <a:endParaRPr lang="en-US" dirty="0"/>
          </a:p>
        </p:txBody>
      </p:sp>
      <p:sp>
        <p:nvSpPr>
          <p:cNvPr id="8" name="Footer Placeholder 7">
            <a:extLst>
              <a:ext uri="{FF2B5EF4-FFF2-40B4-BE49-F238E27FC236}">
                <a16:creationId xmlns:a16="http://schemas.microsoft.com/office/drawing/2014/main" id="{E61EA805-F2DC-8DF9-CA2F-BF28FDE06E51}"/>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7F6C26AC-C3A2-0532-4E44-EA93C854DBD5}"/>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78780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B83C4D-1B51-90E5-2B81-1B37E9B9FA2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08B984F-DFBB-5318-1F43-55E2E4E1BC52}"/>
              </a:ext>
            </a:extLst>
          </p:cNvPr>
          <p:cNvSpPr>
            <a:spLocks noGrp="1"/>
          </p:cNvSpPr>
          <p:nvPr>
            <p:ph type="dt" sz="half" idx="10"/>
          </p:nvPr>
        </p:nvSpPr>
        <p:spPr/>
        <p:txBody>
          <a:bodyPr/>
          <a:lstStyle/>
          <a:p>
            <a:fld id="{B61BEF0D-F0BB-DE4B-95CE-6DB70DBA9567}" type="datetimeFigureOut">
              <a:rPr lang="en-US" smtClean="0"/>
              <a:pPr/>
              <a:t>3/9/2024</a:t>
            </a:fld>
            <a:endParaRPr lang="en-US" dirty="0"/>
          </a:p>
        </p:txBody>
      </p:sp>
      <p:sp>
        <p:nvSpPr>
          <p:cNvPr id="4" name="Footer Placeholder 3">
            <a:extLst>
              <a:ext uri="{FF2B5EF4-FFF2-40B4-BE49-F238E27FC236}">
                <a16:creationId xmlns:a16="http://schemas.microsoft.com/office/drawing/2014/main" id="{0B2D5561-A848-811B-E39E-18D9D0CC1072}"/>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9EE7648F-A74C-3F90-F56A-1FE40519A5C2}"/>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35797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D2F1D4D-3757-80AE-0706-0F93BF9D46FB}"/>
              </a:ext>
            </a:extLst>
          </p:cNvPr>
          <p:cNvSpPr>
            <a:spLocks noGrp="1"/>
          </p:cNvSpPr>
          <p:nvPr>
            <p:ph type="dt" sz="half" idx="10"/>
          </p:nvPr>
        </p:nvSpPr>
        <p:spPr/>
        <p:txBody>
          <a:bodyPr/>
          <a:lstStyle/>
          <a:p>
            <a:fld id="{B61BEF0D-F0BB-DE4B-95CE-6DB70DBA9567}" type="datetimeFigureOut">
              <a:rPr lang="en-US" smtClean="0"/>
              <a:pPr/>
              <a:t>3/9/2024</a:t>
            </a:fld>
            <a:endParaRPr lang="en-US" dirty="0"/>
          </a:p>
        </p:txBody>
      </p:sp>
      <p:sp>
        <p:nvSpPr>
          <p:cNvPr id="3" name="Footer Placeholder 2">
            <a:extLst>
              <a:ext uri="{FF2B5EF4-FFF2-40B4-BE49-F238E27FC236}">
                <a16:creationId xmlns:a16="http://schemas.microsoft.com/office/drawing/2014/main" id="{8DC53516-691D-D5B5-607B-D62CC3C548D2}"/>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9C61F24F-F98C-D337-C53C-873F9EC97FBE}"/>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40685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82D54-EFAF-E1C5-A364-782CEC0EDA7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FD53427-54A9-294F-3B39-0926AFE6A13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0F88C70-70E7-A9E4-0508-E50D0AEE3D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F1772AE-FAB6-9232-3E5D-07CBAC1BDD33}"/>
              </a:ext>
            </a:extLst>
          </p:cNvPr>
          <p:cNvSpPr>
            <a:spLocks noGrp="1"/>
          </p:cNvSpPr>
          <p:nvPr>
            <p:ph type="dt" sz="half" idx="10"/>
          </p:nvPr>
        </p:nvSpPr>
        <p:spPr/>
        <p:txBody>
          <a:bodyPr/>
          <a:lstStyle/>
          <a:p>
            <a:fld id="{B61BEF0D-F0BB-DE4B-95CE-6DB70DBA9567}" type="datetimeFigureOut">
              <a:rPr lang="en-US" smtClean="0"/>
              <a:pPr/>
              <a:t>3/9/2024</a:t>
            </a:fld>
            <a:endParaRPr lang="en-US" dirty="0"/>
          </a:p>
        </p:txBody>
      </p:sp>
      <p:sp>
        <p:nvSpPr>
          <p:cNvPr id="6" name="Footer Placeholder 5">
            <a:extLst>
              <a:ext uri="{FF2B5EF4-FFF2-40B4-BE49-F238E27FC236}">
                <a16:creationId xmlns:a16="http://schemas.microsoft.com/office/drawing/2014/main" id="{996C5639-80E7-F091-94A3-2EB40BB0C80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44468F1-F119-CE2F-2A25-2FE0E107C941}"/>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002549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8B3723-7869-CDB0-CC1E-76DD0449E56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FDDD876-DCEF-B557-EA5A-D1C889437CB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2CD92E7-EEA0-A4C6-701A-E8401DA665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0292FE9-0F21-B454-D49A-7C3E4E57F74D}"/>
              </a:ext>
            </a:extLst>
          </p:cNvPr>
          <p:cNvSpPr>
            <a:spLocks noGrp="1"/>
          </p:cNvSpPr>
          <p:nvPr>
            <p:ph type="dt" sz="half" idx="10"/>
          </p:nvPr>
        </p:nvSpPr>
        <p:spPr/>
        <p:txBody>
          <a:bodyPr/>
          <a:lstStyle/>
          <a:p>
            <a:fld id="{B61BEF0D-F0BB-DE4B-95CE-6DB70DBA9567}" type="datetimeFigureOut">
              <a:rPr lang="en-US" smtClean="0"/>
              <a:pPr/>
              <a:t>3/9/2024</a:t>
            </a:fld>
            <a:endParaRPr lang="en-US" dirty="0"/>
          </a:p>
        </p:txBody>
      </p:sp>
      <p:sp>
        <p:nvSpPr>
          <p:cNvPr id="6" name="Footer Placeholder 5">
            <a:extLst>
              <a:ext uri="{FF2B5EF4-FFF2-40B4-BE49-F238E27FC236}">
                <a16:creationId xmlns:a16="http://schemas.microsoft.com/office/drawing/2014/main" id="{070ED960-FAAE-B277-C32B-B86E1719E7B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A1A6F3B-FEE1-F1B0-2BA0-570130968095}"/>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699239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5C05EF5-0A03-32E4-F8A3-A31C01B0D7C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696A875-3379-09F9-C741-C79414EDB9F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143289E-0370-20A2-A963-CF6A1BB2590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1BEF0D-F0BB-DE4B-95CE-6DB70DBA9567}" type="datetimeFigureOut">
              <a:rPr lang="en-US" smtClean="0"/>
              <a:pPr/>
              <a:t>3/9/2024</a:t>
            </a:fld>
            <a:endParaRPr lang="en-US" dirty="0"/>
          </a:p>
        </p:txBody>
      </p:sp>
      <p:sp>
        <p:nvSpPr>
          <p:cNvPr id="5" name="Footer Placeholder 4">
            <a:extLst>
              <a:ext uri="{FF2B5EF4-FFF2-40B4-BE49-F238E27FC236}">
                <a16:creationId xmlns:a16="http://schemas.microsoft.com/office/drawing/2014/main" id="{77ADFDC8-2C96-F644-D9CF-03BEF51844D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CB18318D-248F-0A8E-7BD1-27D16359C5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81999246"/>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www.kidney.org/advocacy/legislative-priorities"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diagramData" Target="../diagrams/data17.xml"/><Relationship Id="rId7" Type="http://schemas.microsoft.com/office/2007/relationships/diagramDrawing" Target="../diagrams/drawing17.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17.xml"/><Relationship Id="rId5" Type="http://schemas.openxmlformats.org/officeDocument/2006/relationships/diagramQuickStyle" Target="../diagrams/quickStyle17.xml"/><Relationship Id="rId4" Type="http://schemas.openxmlformats.org/officeDocument/2006/relationships/diagramLayout" Target="../diagrams/layout1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www.kidneymd.org/" TargetMode="External"/><Relationship Id="rId2" Type="http://schemas.openxmlformats.org/officeDocument/2006/relationships/hyperlink" Target="http://www.kidneycars.org/"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0.xml.rels><?xml version="1.0" encoding="UTF-8" standalone="yes"?>
<Relationships xmlns="http://schemas.openxmlformats.org/package/2006/relationships"><Relationship Id="rId3" Type="http://schemas.openxmlformats.org/officeDocument/2006/relationships/diagramData" Target="../diagrams/data18.xml"/><Relationship Id="rId7" Type="http://schemas.microsoft.com/office/2007/relationships/diagramDrawing" Target="../diagrams/drawing18.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18.xml"/><Relationship Id="rId5" Type="http://schemas.openxmlformats.org/officeDocument/2006/relationships/diagramQuickStyle" Target="../diagrams/quickStyle18.xml"/><Relationship Id="rId4" Type="http://schemas.openxmlformats.org/officeDocument/2006/relationships/diagramLayout" Target="../diagrams/layout18.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0" name="Rectangle 68">
            <a:extLst>
              <a:ext uri="{FF2B5EF4-FFF2-40B4-BE49-F238E27FC236}">
                <a16:creationId xmlns:a16="http://schemas.microsoft.com/office/drawing/2014/main" id="{73C994B4-9721-4148-9EEC-6793CECDE8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3" y="-1"/>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91" name="Rectangle 70">
            <a:extLst>
              <a:ext uri="{FF2B5EF4-FFF2-40B4-BE49-F238E27FC236}">
                <a16:creationId xmlns:a16="http://schemas.microsoft.com/office/drawing/2014/main" id="{F9D95E49-763A-4886-B038-82F7347405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92" name="Rectangle 72">
            <a:extLst>
              <a:ext uri="{FF2B5EF4-FFF2-40B4-BE49-F238E27FC236}">
                <a16:creationId xmlns:a16="http://schemas.microsoft.com/office/drawing/2014/main" id="{541CEA24-8518-4C08-A11E-B7E64FB31F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78324" y="699899"/>
            <a:ext cx="10713676" cy="543331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A264ECD-DA19-DC98-62D6-488169E52B10}"/>
              </a:ext>
            </a:extLst>
          </p:cNvPr>
          <p:cNvSpPr>
            <a:spLocks noGrp="1"/>
          </p:cNvSpPr>
          <p:nvPr>
            <p:ph type="title"/>
          </p:nvPr>
        </p:nvSpPr>
        <p:spPr>
          <a:xfrm>
            <a:off x="3150749" y="275434"/>
            <a:ext cx="8065090" cy="2127287"/>
          </a:xfrm>
        </p:spPr>
        <p:txBody>
          <a:bodyPr vert="horz" lIns="91440" tIns="45720" rIns="91440" bIns="45720" rtlCol="0" anchor="b">
            <a:normAutofit/>
          </a:bodyPr>
          <a:lstStyle/>
          <a:p>
            <a:r>
              <a:rPr lang="en-US" sz="4800" b="1" kern="1200" dirty="0">
                <a:solidFill>
                  <a:schemeClr val="tx1"/>
                </a:solidFill>
                <a:latin typeface="+mj-lt"/>
                <a:ea typeface="+mj-ea"/>
                <a:cs typeface="+mj-cs"/>
              </a:rPr>
              <a:t>Chronic Kidney Disease (CKD)</a:t>
            </a:r>
          </a:p>
        </p:txBody>
      </p:sp>
      <p:cxnSp>
        <p:nvCxnSpPr>
          <p:cNvPr id="93" name="Straight Connector 74">
            <a:extLst>
              <a:ext uri="{FF2B5EF4-FFF2-40B4-BE49-F238E27FC236}">
                <a16:creationId xmlns:a16="http://schemas.microsoft.com/office/drawing/2014/main" id="{5D28AB17-F6FA-4C53-B3E3-D0A39D4A33C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11365990" y="5610"/>
            <a:ext cx="0" cy="685800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94" name="Straight Connector 76">
            <a:extLst>
              <a:ext uri="{FF2B5EF4-FFF2-40B4-BE49-F238E27FC236}">
                <a16:creationId xmlns:a16="http://schemas.microsoft.com/office/drawing/2014/main" id="{3EFADC67-92A1-44FB-8691-D8CD71A21EF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18001"/>
            <a:ext cx="12192000" cy="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95" name="Rectangle 78">
            <a:extLst>
              <a:ext uri="{FF2B5EF4-FFF2-40B4-BE49-F238E27FC236}">
                <a16:creationId xmlns:a16="http://schemas.microsoft.com/office/drawing/2014/main" id="{4AA74EAB-FD76-4F40-A962-CEADC30542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1425172"/>
            <a:ext cx="1469410" cy="4695345"/>
          </a:xfrm>
          <a:prstGeom prst="rect">
            <a:avLst/>
          </a:prstGeom>
          <a:solidFill>
            <a:schemeClr val="accent1">
              <a:alpha val="25000"/>
            </a:schemeClr>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0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endParaRPr>
          </a:p>
        </p:txBody>
      </p:sp>
      <p:pic>
        <p:nvPicPr>
          <p:cNvPr id="64" name="Graphic 51" descr="Kidney">
            <a:extLst>
              <a:ext uri="{FF2B5EF4-FFF2-40B4-BE49-F238E27FC236}">
                <a16:creationId xmlns:a16="http://schemas.microsoft.com/office/drawing/2014/main" id="{B5A1034C-75F5-5D98-1EA0-850C9A6A4FB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22899" y="2355650"/>
            <a:ext cx="3756276" cy="3756276"/>
          </a:xfrm>
          <a:prstGeom prst="rect">
            <a:avLst/>
          </a:prstGeom>
        </p:spPr>
      </p:pic>
      <p:sp>
        <p:nvSpPr>
          <p:cNvPr id="3" name="TextBox 2">
            <a:extLst>
              <a:ext uri="{FF2B5EF4-FFF2-40B4-BE49-F238E27FC236}">
                <a16:creationId xmlns:a16="http://schemas.microsoft.com/office/drawing/2014/main" id="{FFC8D53B-49B0-4F69-94AE-DEFE1842705D}"/>
              </a:ext>
            </a:extLst>
          </p:cNvPr>
          <p:cNvSpPr txBox="1"/>
          <p:nvPr/>
        </p:nvSpPr>
        <p:spPr>
          <a:xfrm>
            <a:off x="6833937" y="4644189"/>
            <a:ext cx="3707566" cy="1015663"/>
          </a:xfrm>
          <a:prstGeom prst="rect">
            <a:avLst/>
          </a:prstGeom>
          <a:noFill/>
        </p:spPr>
        <p:txBody>
          <a:bodyPr wrap="square" rtlCol="0">
            <a:spAutoFit/>
          </a:bodyPr>
          <a:lstStyle/>
          <a:p>
            <a:r>
              <a:rPr lang="en-US" sz="2000" b="1" dirty="0"/>
              <a:t>Dr. Rochelle Cunningham</a:t>
            </a:r>
          </a:p>
          <a:p>
            <a:r>
              <a:rPr lang="en-US" sz="2000" b="1" dirty="0"/>
              <a:t>Medical Advisory Board Member, NKFMDDE</a:t>
            </a:r>
          </a:p>
        </p:txBody>
      </p:sp>
    </p:spTree>
    <p:extLst>
      <p:ext uri="{BB962C8B-B14F-4D97-AF65-F5344CB8AC3E}">
        <p14:creationId xmlns:p14="http://schemas.microsoft.com/office/powerpoint/2010/main" val="41608166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 name="Rectangle 33">
            <a:extLst>
              <a:ext uri="{FF2B5EF4-FFF2-40B4-BE49-F238E27FC236}">
                <a16:creationId xmlns:a16="http://schemas.microsoft.com/office/drawing/2014/main" id="{9228552E-C8B1-4A80-8448-0787CE0FC7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 name="Picture 29">
            <a:extLst>
              <a:ext uri="{FF2B5EF4-FFF2-40B4-BE49-F238E27FC236}">
                <a16:creationId xmlns:a16="http://schemas.microsoft.com/office/drawing/2014/main" id="{3B38D3A5-8631-DF36-D3E3-C1B43A1A768B}"/>
              </a:ext>
            </a:extLst>
          </p:cNvPr>
          <p:cNvPicPr>
            <a:picLocks noChangeAspect="1"/>
          </p:cNvPicPr>
          <p:nvPr/>
        </p:nvPicPr>
        <p:blipFill rotWithShape="1">
          <a:blip r:embed="rId2">
            <a:alphaModFix amt="35000"/>
          </a:blip>
          <a:srcRect/>
          <a:stretch/>
        </p:blipFill>
        <p:spPr>
          <a:xfrm>
            <a:off x="20" y="10"/>
            <a:ext cx="12191980" cy="6857990"/>
          </a:xfrm>
          <a:prstGeom prst="rect">
            <a:avLst/>
          </a:prstGeom>
        </p:spPr>
      </p:pic>
      <p:sp>
        <p:nvSpPr>
          <p:cNvPr id="2" name="Title 1">
            <a:extLst>
              <a:ext uri="{FF2B5EF4-FFF2-40B4-BE49-F238E27FC236}">
                <a16:creationId xmlns:a16="http://schemas.microsoft.com/office/drawing/2014/main" id="{A24A1CA6-8714-0405-42AC-F69D25037159}"/>
              </a:ext>
            </a:extLst>
          </p:cNvPr>
          <p:cNvSpPr>
            <a:spLocks noGrp="1"/>
          </p:cNvSpPr>
          <p:nvPr>
            <p:ph type="title"/>
          </p:nvPr>
        </p:nvSpPr>
        <p:spPr>
          <a:xfrm>
            <a:off x="838200" y="365125"/>
            <a:ext cx="10515600" cy="1325563"/>
          </a:xfrm>
        </p:spPr>
        <p:txBody>
          <a:bodyPr vert="horz" lIns="91440" tIns="45720" rIns="91440" bIns="45720" rtlCol="0" anchor="ctr">
            <a:normAutofit/>
          </a:bodyPr>
          <a:lstStyle/>
          <a:p>
            <a:r>
              <a:rPr lang="en-US">
                <a:solidFill>
                  <a:srgbClr val="FFFFFF"/>
                </a:solidFill>
              </a:rPr>
              <a:t>Startling Statistics, con’t</a:t>
            </a:r>
          </a:p>
        </p:txBody>
      </p:sp>
      <p:sp>
        <p:nvSpPr>
          <p:cNvPr id="5" name="TextBox 4">
            <a:extLst>
              <a:ext uri="{FF2B5EF4-FFF2-40B4-BE49-F238E27FC236}">
                <a16:creationId xmlns:a16="http://schemas.microsoft.com/office/drawing/2014/main" id="{87FC852A-05F4-6ABA-FD62-74CCD440D658}"/>
              </a:ext>
            </a:extLst>
          </p:cNvPr>
          <p:cNvSpPr txBox="1"/>
          <p:nvPr/>
        </p:nvSpPr>
        <p:spPr>
          <a:xfrm>
            <a:off x="180870" y="6410848"/>
            <a:ext cx="3295860" cy="369332"/>
          </a:xfrm>
          <a:prstGeom prst="rect">
            <a:avLst/>
          </a:prstGeom>
          <a:noFill/>
        </p:spPr>
        <p:txBody>
          <a:bodyPr wrap="square" rtlCol="0">
            <a:spAutoFit/>
          </a:bodyPr>
          <a:lstStyle/>
          <a:p>
            <a:pPr>
              <a:spcAft>
                <a:spcPts val="600"/>
              </a:spcAft>
            </a:pPr>
            <a:r>
              <a:rPr lang="en-US" dirty="0"/>
              <a:t>NIDDK, USRDS data 2020</a:t>
            </a:r>
            <a:endParaRPr lang="en-US"/>
          </a:p>
        </p:txBody>
      </p:sp>
      <p:graphicFrame>
        <p:nvGraphicFramePr>
          <p:cNvPr id="18" name="Content Placeholder 2">
            <a:extLst>
              <a:ext uri="{FF2B5EF4-FFF2-40B4-BE49-F238E27FC236}">
                <a16:creationId xmlns:a16="http://schemas.microsoft.com/office/drawing/2014/main" id="{EBDA3E83-00A5-3A23-51A3-658C3D9B999A}"/>
              </a:ext>
            </a:extLst>
          </p:cNvPr>
          <p:cNvGraphicFramePr>
            <a:graphicFrameLocks noGrp="1"/>
          </p:cNvGraphicFramePr>
          <p:nvPr>
            <p:ph idx="1"/>
            <p:extLst>
              <p:ext uri="{D42A27DB-BD31-4B8C-83A1-F6EECF244321}">
                <p14:modId xmlns:p14="http://schemas.microsoft.com/office/powerpoint/2010/main" val="57413608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25897783"/>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1EDCC34-2196-1895-312D-E121404BE9E0}"/>
              </a:ext>
            </a:extLst>
          </p:cNvPr>
          <p:cNvSpPr>
            <a:spLocks noGrp="1"/>
          </p:cNvSpPr>
          <p:nvPr>
            <p:ph type="title"/>
          </p:nvPr>
        </p:nvSpPr>
        <p:spPr>
          <a:xfrm>
            <a:off x="1371599" y="294538"/>
            <a:ext cx="9895951" cy="1033669"/>
          </a:xfrm>
        </p:spPr>
        <p:txBody>
          <a:bodyPr>
            <a:normAutofit/>
          </a:bodyPr>
          <a:lstStyle/>
          <a:p>
            <a:r>
              <a:rPr lang="en-US" sz="3400" dirty="0">
                <a:solidFill>
                  <a:srgbClr val="FFFFFF"/>
                </a:solidFill>
              </a:rPr>
              <a:t>ESKD - Startling Statistics, </a:t>
            </a:r>
            <a:r>
              <a:rPr lang="en-US" sz="3400" dirty="0" err="1">
                <a:solidFill>
                  <a:srgbClr val="FFFFFF"/>
                </a:solidFill>
              </a:rPr>
              <a:t>con’t</a:t>
            </a:r>
            <a:endParaRPr lang="en-US" sz="3400" dirty="0">
              <a:solidFill>
                <a:srgbClr val="FFFFFF"/>
              </a:solidFill>
            </a:endParaRPr>
          </a:p>
        </p:txBody>
      </p:sp>
      <p:sp>
        <p:nvSpPr>
          <p:cNvPr id="3" name="Content Placeholder 2">
            <a:extLst>
              <a:ext uri="{FF2B5EF4-FFF2-40B4-BE49-F238E27FC236}">
                <a16:creationId xmlns:a16="http://schemas.microsoft.com/office/drawing/2014/main" id="{40F9400B-8F79-0513-5586-689C0A5EF397}"/>
              </a:ext>
            </a:extLst>
          </p:cNvPr>
          <p:cNvSpPr>
            <a:spLocks noGrp="1"/>
          </p:cNvSpPr>
          <p:nvPr>
            <p:ph idx="1"/>
          </p:nvPr>
        </p:nvSpPr>
        <p:spPr>
          <a:xfrm>
            <a:off x="1371599" y="2318197"/>
            <a:ext cx="9724031" cy="3683358"/>
          </a:xfrm>
        </p:spPr>
        <p:txBody>
          <a:bodyPr anchor="ctr">
            <a:normAutofit/>
          </a:bodyPr>
          <a:lstStyle/>
          <a:p>
            <a:r>
              <a:rPr lang="en-US" sz="2000" dirty="0"/>
              <a:t>Nearly 808,000 people in the US are living with ESKD/ESRD, with 69% on dialysis and 31% with a kidney transplant.</a:t>
            </a:r>
          </a:p>
          <a:p>
            <a:r>
              <a:rPr lang="en-US" sz="2000" dirty="0"/>
              <a:t>Men are 1.6xs times more likely to develop ESKD than women.</a:t>
            </a:r>
          </a:p>
          <a:p>
            <a:r>
              <a:rPr lang="en-US" sz="2000" dirty="0"/>
              <a:t>Blacks are nearly 4xs more likely to develop ESKD vs White Americans.</a:t>
            </a:r>
          </a:p>
          <a:p>
            <a:r>
              <a:rPr lang="en-US" sz="2000" dirty="0"/>
              <a:t>Hispanics and Native Americans are more than 2xs as likely to develop ESKD</a:t>
            </a:r>
          </a:p>
          <a:p>
            <a:r>
              <a:rPr lang="en-US" sz="2000" dirty="0"/>
              <a:t>Asians are 1.4xs more likely to develop ESKD</a:t>
            </a:r>
          </a:p>
          <a:p>
            <a:r>
              <a:rPr lang="en-US" sz="2000" dirty="0"/>
              <a:t>Blacks make up about 13% of the population in the US but account for 30% of the people with ESKD in the US.</a:t>
            </a:r>
          </a:p>
          <a:p>
            <a:endParaRPr lang="en-US" sz="2000" dirty="0"/>
          </a:p>
        </p:txBody>
      </p:sp>
    </p:spTree>
    <p:extLst>
      <p:ext uri="{BB962C8B-B14F-4D97-AF65-F5344CB8AC3E}">
        <p14:creationId xmlns:p14="http://schemas.microsoft.com/office/powerpoint/2010/main" val="6552905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55ED30B-23A8-BFFA-2E2F-393DFD85E0F2}"/>
              </a:ext>
            </a:extLst>
          </p:cNvPr>
          <p:cNvSpPr>
            <a:spLocks noGrp="1"/>
          </p:cNvSpPr>
          <p:nvPr>
            <p:ph type="title"/>
          </p:nvPr>
        </p:nvSpPr>
        <p:spPr>
          <a:xfrm>
            <a:off x="1371599" y="294538"/>
            <a:ext cx="9895951" cy="1033669"/>
          </a:xfrm>
        </p:spPr>
        <p:txBody>
          <a:bodyPr>
            <a:normAutofit/>
          </a:bodyPr>
          <a:lstStyle/>
          <a:p>
            <a:r>
              <a:rPr lang="en-US" sz="4000" dirty="0">
                <a:solidFill>
                  <a:srgbClr val="FFFFFF"/>
                </a:solidFill>
              </a:rPr>
              <a:t>ESKD and Kidney Transplant – Startling Statistics</a:t>
            </a:r>
          </a:p>
        </p:txBody>
      </p:sp>
      <p:sp>
        <p:nvSpPr>
          <p:cNvPr id="3" name="Content Placeholder 2">
            <a:extLst>
              <a:ext uri="{FF2B5EF4-FFF2-40B4-BE49-F238E27FC236}">
                <a16:creationId xmlns:a16="http://schemas.microsoft.com/office/drawing/2014/main" id="{FC0BF876-6455-52F2-9DB4-1844EDDCC917}"/>
              </a:ext>
            </a:extLst>
          </p:cNvPr>
          <p:cNvSpPr>
            <a:spLocks noGrp="1"/>
          </p:cNvSpPr>
          <p:nvPr>
            <p:ph idx="1"/>
          </p:nvPr>
        </p:nvSpPr>
        <p:spPr>
          <a:xfrm>
            <a:off x="1497204" y="2461846"/>
            <a:ext cx="9770346" cy="4270550"/>
          </a:xfrm>
        </p:spPr>
        <p:txBody>
          <a:bodyPr anchor="ctr">
            <a:noAutofit/>
          </a:bodyPr>
          <a:lstStyle/>
          <a:p>
            <a:r>
              <a:rPr lang="en-US" sz="2000" dirty="0"/>
              <a:t>Blacks are more likely to have ESKD caused by HTN than other ethnic groups.</a:t>
            </a:r>
          </a:p>
          <a:p>
            <a:r>
              <a:rPr lang="en-US" sz="2000" dirty="0"/>
              <a:t>Since 2000, the number of Hispanics, Native Hawaiian and Other Pacific Islanders, and Asians with kidney failure have tripled in each group.</a:t>
            </a:r>
          </a:p>
          <a:p>
            <a:r>
              <a:rPr lang="en-US" sz="2000" dirty="0"/>
              <a:t>Hispanics are more likely to have ESKD caused by diabetes.</a:t>
            </a:r>
          </a:p>
          <a:p>
            <a:r>
              <a:rPr lang="en-US" sz="2000" dirty="0"/>
              <a:t>Other facts:</a:t>
            </a:r>
          </a:p>
          <a:p>
            <a:r>
              <a:rPr lang="en-US" sz="2000" dirty="0"/>
              <a:t>At the end of 2020, </a:t>
            </a:r>
            <a:r>
              <a:rPr lang="en-US" sz="2000" b="1" dirty="0"/>
              <a:t>13.7% </a:t>
            </a:r>
            <a:r>
              <a:rPr lang="en-US" sz="2000" dirty="0"/>
              <a:t>of all patients undergoing dialysis performed at Home (Home dialysis) with that being 50% increase between 2010 -2020.</a:t>
            </a:r>
          </a:p>
          <a:p>
            <a:r>
              <a:rPr lang="en-US" sz="2000" dirty="0"/>
              <a:t>Among patients with ESKD who were waitlisted for a kidney transplant in 2015, 55.7% received a kidney transplant by the end of 5 years.</a:t>
            </a:r>
          </a:p>
          <a:p>
            <a:r>
              <a:rPr lang="en-US" sz="2000" dirty="0"/>
              <a:t>Children &lt;17yo were more likely to receive a transplant by 5 years (92.9%) than adults, depending on the age bracket (39 – 65.8%).</a:t>
            </a:r>
          </a:p>
          <a:p>
            <a:r>
              <a:rPr lang="en-US" sz="2000" dirty="0"/>
              <a:t>Women were more likely to receive a kidney transplant by 5 years(57.4%) than men(54.8%).</a:t>
            </a:r>
          </a:p>
          <a:p>
            <a:r>
              <a:rPr lang="en-US" sz="2000" dirty="0"/>
              <a:t>Whites were more likely to receive a transplant by 5 years(63.2%) than Blacks, Hispanics, and Asians (50%) and Native Americans and Native Hawaiian/Pacific Islanders (40%).</a:t>
            </a:r>
          </a:p>
          <a:p>
            <a:endParaRPr lang="en-US" sz="2000" dirty="0"/>
          </a:p>
          <a:p>
            <a:endParaRPr lang="en-US" sz="2000" dirty="0"/>
          </a:p>
        </p:txBody>
      </p:sp>
    </p:spTree>
    <p:extLst>
      <p:ext uri="{BB962C8B-B14F-4D97-AF65-F5344CB8AC3E}">
        <p14:creationId xmlns:p14="http://schemas.microsoft.com/office/powerpoint/2010/main" val="13291352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2058C27-2A04-A1DD-B4EC-CA3DF6B86690}"/>
              </a:ext>
            </a:extLst>
          </p:cNvPr>
          <p:cNvSpPr>
            <a:spLocks noGrp="1"/>
          </p:cNvSpPr>
          <p:nvPr>
            <p:ph type="title"/>
          </p:nvPr>
        </p:nvSpPr>
        <p:spPr>
          <a:xfrm>
            <a:off x="1371599" y="294538"/>
            <a:ext cx="9895951" cy="1033669"/>
          </a:xfrm>
        </p:spPr>
        <p:txBody>
          <a:bodyPr>
            <a:normAutofit/>
          </a:bodyPr>
          <a:lstStyle/>
          <a:p>
            <a:r>
              <a:rPr lang="en-US" sz="4000" dirty="0">
                <a:solidFill>
                  <a:srgbClr val="FFFFFF"/>
                </a:solidFill>
              </a:rPr>
              <a:t>Benefits of Home Dialysis</a:t>
            </a:r>
          </a:p>
        </p:txBody>
      </p:sp>
      <p:sp>
        <p:nvSpPr>
          <p:cNvPr id="3" name="Content Placeholder 2">
            <a:extLst>
              <a:ext uri="{FF2B5EF4-FFF2-40B4-BE49-F238E27FC236}">
                <a16:creationId xmlns:a16="http://schemas.microsoft.com/office/drawing/2014/main" id="{746A0015-56EC-ACA0-5C60-CDAC05713F95}"/>
              </a:ext>
            </a:extLst>
          </p:cNvPr>
          <p:cNvSpPr>
            <a:spLocks noGrp="1"/>
          </p:cNvSpPr>
          <p:nvPr>
            <p:ph idx="1"/>
          </p:nvPr>
        </p:nvSpPr>
        <p:spPr>
          <a:xfrm>
            <a:off x="1371599" y="2318197"/>
            <a:ext cx="9724031" cy="3683358"/>
          </a:xfrm>
        </p:spPr>
        <p:txBody>
          <a:bodyPr anchor="ctr">
            <a:normAutofit/>
          </a:bodyPr>
          <a:lstStyle/>
          <a:p>
            <a:r>
              <a:rPr lang="en-US" sz="2000" dirty="0"/>
              <a:t>Types: Hemodialysis – daily or nocturnal, Peritoneal dialysis</a:t>
            </a:r>
          </a:p>
          <a:p>
            <a:r>
              <a:rPr lang="en-US" sz="2000" dirty="0"/>
              <a:t>Take less medication to control blood pressure and anemia and to keep phosphorus under control to help prevent bone disease</a:t>
            </a:r>
          </a:p>
          <a:p>
            <a:r>
              <a:rPr lang="en-US" sz="2000" dirty="0"/>
              <a:t>Have improvements in neuropathy (nerve damage) and less restless leg syndrome</a:t>
            </a:r>
          </a:p>
          <a:p>
            <a:r>
              <a:rPr lang="en-US" sz="2000" dirty="0"/>
              <a:t>Feel better during dialysis and less “washed out” after</a:t>
            </a:r>
          </a:p>
          <a:p>
            <a:r>
              <a:rPr lang="en-US" sz="2000" dirty="0"/>
              <a:t>Have more energy for daily tasks</a:t>
            </a:r>
          </a:p>
          <a:p>
            <a:r>
              <a:rPr lang="en-US" sz="2000" dirty="0"/>
              <a:t>Sleep better</a:t>
            </a:r>
          </a:p>
          <a:p>
            <a:r>
              <a:rPr lang="en-US" sz="2000" dirty="0"/>
              <a:t>Have fewer and shorter hospital stays</a:t>
            </a:r>
          </a:p>
          <a:p>
            <a:r>
              <a:rPr lang="en-US" sz="2000" dirty="0"/>
              <a:t>Have better quality of life</a:t>
            </a:r>
          </a:p>
        </p:txBody>
      </p:sp>
    </p:spTree>
    <p:extLst>
      <p:ext uri="{BB962C8B-B14F-4D97-AF65-F5344CB8AC3E}">
        <p14:creationId xmlns:p14="http://schemas.microsoft.com/office/powerpoint/2010/main" val="4970016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D3EBB7E-4567-7EC4-8197-0C0E431B889B}"/>
              </a:ext>
            </a:extLst>
          </p:cNvPr>
          <p:cNvSpPr>
            <a:spLocks noGrp="1"/>
          </p:cNvSpPr>
          <p:nvPr>
            <p:ph type="title"/>
          </p:nvPr>
        </p:nvSpPr>
        <p:spPr>
          <a:xfrm>
            <a:off x="1383564" y="348865"/>
            <a:ext cx="9718111" cy="1576446"/>
          </a:xfrm>
        </p:spPr>
        <p:txBody>
          <a:bodyPr anchor="ctr">
            <a:normAutofit/>
          </a:bodyPr>
          <a:lstStyle/>
          <a:p>
            <a:r>
              <a:rPr lang="en-US" sz="4000" dirty="0">
                <a:solidFill>
                  <a:srgbClr val="FFFFFF"/>
                </a:solidFill>
              </a:rPr>
              <a:t>CKD in Maryland – Living with CKD</a:t>
            </a:r>
          </a:p>
        </p:txBody>
      </p:sp>
      <p:graphicFrame>
        <p:nvGraphicFramePr>
          <p:cNvPr id="20" name="Content Placeholder 2">
            <a:extLst>
              <a:ext uri="{FF2B5EF4-FFF2-40B4-BE49-F238E27FC236}">
                <a16:creationId xmlns:a16="http://schemas.microsoft.com/office/drawing/2014/main" id="{F8524FC0-5041-AF5D-6BA9-BD23BF03D3EE}"/>
              </a:ext>
            </a:extLst>
          </p:cNvPr>
          <p:cNvGraphicFramePr>
            <a:graphicFrameLocks noGrp="1"/>
          </p:cNvGraphicFramePr>
          <p:nvPr>
            <p:ph idx="1"/>
            <p:extLst>
              <p:ext uri="{D42A27DB-BD31-4B8C-83A1-F6EECF244321}">
                <p14:modId xmlns:p14="http://schemas.microsoft.com/office/powerpoint/2010/main" val="650333184"/>
              </p:ext>
            </p:extLst>
          </p:nvPr>
        </p:nvGraphicFramePr>
        <p:xfrm>
          <a:off x="632085" y="2333382"/>
          <a:ext cx="10927829" cy="43698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a:extLst>
              <a:ext uri="{FF2B5EF4-FFF2-40B4-BE49-F238E27FC236}">
                <a16:creationId xmlns:a16="http://schemas.microsoft.com/office/drawing/2014/main" id="{5E31986A-D886-A207-B29F-C075BECC2416}"/>
              </a:ext>
            </a:extLst>
          </p:cNvPr>
          <p:cNvSpPr txBox="1"/>
          <p:nvPr/>
        </p:nvSpPr>
        <p:spPr>
          <a:xfrm>
            <a:off x="1921827" y="5458048"/>
            <a:ext cx="4559968" cy="923330"/>
          </a:xfrm>
          <a:prstGeom prst="rect">
            <a:avLst/>
          </a:prstGeom>
          <a:noFill/>
        </p:spPr>
        <p:txBody>
          <a:bodyPr wrap="square" rtlCol="0">
            <a:spAutoFit/>
          </a:bodyPr>
          <a:lstStyle/>
          <a:p>
            <a:r>
              <a:rPr lang="en-US" dirty="0"/>
              <a:t>&gt;90,000 people are currently on the wait list nationwide, but only about 22,000 annually receive a kidney transplant.   </a:t>
            </a:r>
          </a:p>
        </p:txBody>
      </p:sp>
      <p:sp>
        <p:nvSpPr>
          <p:cNvPr id="4" name="TextBox 3">
            <a:extLst>
              <a:ext uri="{FF2B5EF4-FFF2-40B4-BE49-F238E27FC236}">
                <a16:creationId xmlns:a16="http://schemas.microsoft.com/office/drawing/2014/main" id="{D4129341-A4A7-7775-BD6C-B75C1BE9E161}"/>
              </a:ext>
            </a:extLst>
          </p:cNvPr>
          <p:cNvSpPr txBox="1"/>
          <p:nvPr/>
        </p:nvSpPr>
        <p:spPr>
          <a:xfrm>
            <a:off x="994787" y="2333382"/>
            <a:ext cx="3587261" cy="1200329"/>
          </a:xfrm>
          <a:prstGeom prst="rect">
            <a:avLst/>
          </a:prstGeom>
          <a:noFill/>
        </p:spPr>
        <p:txBody>
          <a:bodyPr wrap="square" rtlCol="0">
            <a:spAutoFit/>
          </a:bodyPr>
          <a:lstStyle/>
          <a:p>
            <a:r>
              <a:rPr lang="en-US" dirty="0"/>
              <a:t>In Maryland &gt;721,000 adults and 82,631 adults in DC are living with CKD. Of these, &gt;635,000(MD) and 72,715 in DC remain undiagnosed.</a:t>
            </a:r>
          </a:p>
        </p:txBody>
      </p:sp>
      <p:sp>
        <p:nvSpPr>
          <p:cNvPr id="5" name="TextBox 4">
            <a:extLst>
              <a:ext uri="{FF2B5EF4-FFF2-40B4-BE49-F238E27FC236}">
                <a16:creationId xmlns:a16="http://schemas.microsoft.com/office/drawing/2014/main" id="{574EA4DF-3886-8037-A66B-EFB79E9794B9}"/>
              </a:ext>
            </a:extLst>
          </p:cNvPr>
          <p:cNvSpPr txBox="1"/>
          <p:nvPr/>
        </p:nvSpPr>
        <p:spPr>
          <a:xfrm>
            <a:off x="6728086" y="5586884"/>
            <a:ext cx="4373589" cy="1200329"/>
          </a:xfrm>
          <a:prstGeom prst="rect">
            <a:avLst/>
          </a:prstGeom>
          <a:noFill/>
        </p:spPr>
        <p:txBody>
          <a:bodyPr wrap="square" rtlCol="0">
            <a:spAutoFit/>
          </a:bodyPr>
          <a:lstStyle/>
          <a:p>
            <a:r>
              <a:rPr lang="en-US" dirty="0"/>
              <a:t>In 2022, 25,499 kidney transplants were completed in the US. As of February 2023, 88,658 people were on the waiting list for a kidney transplant in the US.</a:t>
            </a:r>
          </a:p>
        </p:txBody>
      </p:sp>
    </p:spTree>
    <p:extLst>
      <p:ext uri="{BB962C8B-B14F-4D97-AF65-F5344CB8AC3E}">
        <p14:creationId xmlns:p14="http://schemas.microsoft.com/office/powerpoint/2010/main" val="14605965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3" name="Rectangle 52">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D3EBB7E-4567-7EC4-8197-0C0E431B889B}"/>
              </a:ext>
            </a:extLst>
          </p:cNvPr>
          <p:cNvSpPr>
            <a:spLocks noGrp="1"/>
          </p:cNvSpPr>
          <p:nvPr>
            <p:ph type="title"/>
          </p:nvPr>
        </p:nvSpPr>
        <p:spPr>
          <a:xfrm>
            <a:off x="1383564" y="348865"/>
            <a:ext cx="9718111" cy="1576446"/>
          </a:xfrm>
        </p:spPr>
        <p:txBody>
          <a:bodyPr anchor="ctr">
            <a:normAutofit/>
          </a:bodyPr>
          <a:lstStyle/>
          <a:p>
            <a:r>
              <a:rPr lang="en-US" sz="4000" dirty="0">
                <a:solidFill>
                  <a:srgbClr val="FFFFFF"/>
                </a:solidFill>
              </a:rPr>
              <a:t>Prevalence of CKD</a:t>
            </a:r>
          </a:p>
        </p:txBody>
      </p:sp>
      <p:graphicFrame>
        <p:nvGraphicFramePr>
          <p:cNvPr id="9" name="Content Placeholder 2">
            <a:extLst>
              <a:ext uri="{FF2B5EF4-FFF2-40B4-BE49-F238E27FC236}">
                <a16:creationId xmlns:a16="http://schemas.microsoft.com/office/drawing/2014/main" id="{2BF683C5-C7C0-E37E-0594-CDDE79B6C8CC}"/>
              </a:ext>
            </a:extLst>
          </p:cNvPr>
          <p:cNvGraphicFramePr>
            <a:graphicFrameLocks noGrp="1"/>
          </p:cNvGraphicFramePr>
          <p:nvPr>
            <p:ph idx="1"/>
            <p:extLst>
              <p:ext uri="{D42A27DB-BD31-4B8C-83A1-F6EECF244321}">
                <p14:modId xmlns:p14="http://schemas.microsoft.com/office/powerpoint/2010/main" val="856552863"/>
              </p:ext>
            </p:extLst>
          </p:nvPr>
        </p:nvGraphicFramePr>
        <p:xfrm>
          <a:off x="644056" y="2615979"/>
          <a:ext cx="10927829" cy="36894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74120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D3EBB7E-4567-7EC4-8197-0C0E431B889B}"/>
              </a:ext>
            </a:extLst>
          </p:cNvPr>
          <p:cNvSpPr>
            <a:spLocks noGrp="1"/>
          </p:cNvSpPr>
          <p:nvPr>
            <p:ph type="title"/>
          </p:nvPr>
        </p:nvSpPr>
        <p:spPr>
          <a:xfrm>
            <a:off x="1383564" y="348865"/>
            <a:ext cx="9718111" cy="1576446"/>
          </a:xfrm>
        </p:spPr>
        <p:txBody>
          <a:bodyPr anchor="ctr">
            <a:normAutofit/>
          </a:bodyPr>
          <a:lstStyle/>
          <a:p>
            <a:r>
              <a:rPr lang="en-US" sz="4000" dirty="0">
                <a:solidFill>
                  <a:srgbClr val="FFFFFF"/>
                </a:solidFill>
              </a:rPr>
              <a:t>Risk Factors:</a:t>
            </a:r>
          </a:p>
        </p:txBody>
      </p:sp>
      <p:graphicFrame>
        <p:nvGraphicFramePr>
          <p:cNvPr id="20" name="Content Placeholder 2">
            <a:extLst>
              <a:ext uri="{FF2B5EF4-FFF2-40B4-BE49-F238E27FC236}">
                <a16:creationId xmlns:a16="http://schemas.microsoft.com/office/drawing/2014/main" id="{F8524FC0-5041-AF5D-6BA9-BD23BF03D3EE}"/>
              </a:ext>
            </a:extLst>
          </p:cNvPr>
          <p:cNvGraphicFramePr>
            <a:graphicFrameLocks noGrp="1"/>
          </p:cNvGraphicFramePr>
          <p:nvPr>
            <p:ph idx="1"/>
            <p:extLst>
              <p:ext uri="{D42A27DB-BD31-4B8C-83A1-F6EECF244321}">
                <p14:modId xmlns:p14="http://schemas.microsoft.com/office/powerpoint/2010/main" val="3611801147"/>
              </p:ext>
            </p:extLst>
          </p:nvPr>
        </p:nvGraphicFramePr>
        <p:xfrm>
          <a:off x="644056" y="2615979"/>
          <a:ext cx="10927829" cy="36894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662078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4" name="Rectangle 70">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2">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4">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D6D25C9-A950-769B-5910-F506EB86C29F}"/>
              </a:ext>
            </a:extLst>
          </p:cNvPr>
          <p:cNvSpPr>
            <a:spLocks noGrp="1"/>
          </p:cNvSpPr>
          <p:nvPr>
            <p:ph type="title"/>
          </p:nvPr>
        </p:nvSpPr>
        <p:spPr>
          <a:xfrm>
            <a:off x="1383564" y="348865"/>
            <a:ext cx="9718111" cy="1576446"/>
          </a:xfrm>
        </p:spPr>
        <p:txBody>
          <a:bodyPr anchor="ctr">
            <a:normAutofit/>
          </a:bodyPr>
          <a:lstStyle/>
          <a:p>
            <a:r>
              <a:rPr lang="en-US" sz="4000" dirty="0">
                <a:solidFill>
                  <a:srgbClr val="FFFFFF"/>
                </a:solidFill>
              </a:rPr>
              <a:t>			</a:t>
            </a:r>
            <a:r>
              <a:rPr lang="en-US" sz="4000" b="1" dirty="0">
                <a:solidFill>
                  <a:srgbClr val="FFFFFF"/>
                </a:solidFill>
              </a:rPr>
              <a:t>The Real Problem:</a:t>
            </a:r>
            <a:br>
              <a:rPr lang="en-US" sz="4000" b="1" dirty="0">
                <a:solidFill>
                  <a:srgbClr val="FFFFFF"/>
                </a:solidFill>
              </a:rPr>
            </a:br>
            <a:r>
              <a:rPr lang="en-US" sz="4000" b="1" dirty="0">
                <a:solidFill>
                  <a:srgbClr val="FFFFFF"/>
                </a:solidFill>
              </a:rPr>
              <a:t>	Increased Risk Factors----Increased Risk</a:t>
            </a:r>
          </a:p>
        </p:txBody>
      </p:sp>
      <p:graphicFrame>
        <p:nvGraphicFramePr>
          <p:cNvPr id="42" name="Content Placeholder 2">
            <a:extLst>
              <a:ext uri="{FF2B5EF4-FFF2-40B4-BE49-F238E27FC236}">
                <a16:creationId xmlns:a16="http://schemas.microsoft.com/office/drawing/2014/main" id="{1EDCE2F7-E8B3-2FE9-FE8C-B79DD7F34E0E}"/>
              </a:ext>
            </a:extLst>
          </p:cNvPr>
          <p:cNvGraphicFramePr>
            <a:graphicFrameLocks noGrp="1"/>
          </p:cNvGraphicFramePr>
          <p:nvPr>
            <p:ph idx="1"/>
            <p:extLst>
              <p:ext uri="{D42A27DB-BD31-4B8C-83A1-F6EECF244321}">
                <p14:modId xmlns:p14="http://schemas.microsoft.com/office/powerpoint/2010/main" val="2896430678"/>
              </p:ext>
            </p:extLst>
          </p:nvPr>
        </p:nvGraphicFramePr>
        <p:xfrm>
          <a:off x="644056" y="2615979"/>
          <a:ext cx="10927829" cy="36894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35729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0" name="Rectangle 49">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Shape 50">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0802D55-C8E3-58BF-B07B-92876BC273D1}"/>
              </a:ext>
            </a:extLst>
          </p:cNvPr>
          <p:cNvSpPr>
            <a:spLocks noGrp="1"/>
          </p:cNvSpPr>
          <p:nvPr>
            <p:ph type="title"/>
          </p:nvPr>
        </p:nvSpPr>
        <p:spPr>
          <a:xfrm>
            <a:off x="686834" y="1153572"/>
            <a:ext cx="3200400" cy="4461163"/>
          </a:xfrm>
        </p:spPr>
        <p:txBody>
          <a:bodyPr>
            <a:normAutofit/>
          </a:bodyPr>
          <a:lstStyle/>
          <a:p>
            <a:r>
              <a:rPr lang="en-US" dirty="0">
                <a:solidFill>
                  <a:srgbClr val="FFFFFF"/>
                </a:solidFill>
              </a:rPr>
              <a:t>The Fear of God is the Beginning of Wisdom, Proverbs 9:10-12.</a:t>
            </a:r>
          </a:p>
        </p:txBody>
      </p:sp>
      <p:sp>
        <p:nvSpPr>
          <p:cNvPr id="52" name="Arc 5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297F16FC-ED90-B98E-9FD6-026050012E59}"/>
              </a:ext>
            </a:extLst>
          </p:cNvPr>
          <p:cNvSpPr>
            <a:spLocks noGrp="1"/>
          </p:cNvSpPr>
          <p:nvPr>
            <p:ph idx="1"/>
          </p:nvPr>
        </p:nvSpPr>
        <p:spPr>
          <a:xfrm>
            <a:off x="4447308" y="591344"/>
            <a:ext cx="6906491" cy="5585619"/>
          </a:xfrm>
        </p:spPr>
        <p:txBody>
          <a:bodyPr anchor="ctr">
            <a:normAutofit lnSpcReduction="10000"/>
          </a:bodyPr>
          <a:lstStyle/>
          <a:p>
            <a:r>
              <a:rPr lang="en-US" sz="2200" dirty="0"/>
              <a:t>CKD is a risk factor for Cardiovascular disease – d/t the presence of underlying risk factors – Diabetes, HTN, Obesity, Hyperlipidemia, Proteinuria; Uremic milieu (calcium/phosphate, anemia, volume changes (volume overload).</a:t>
            </a:r>
          </a:p>
          <a:p>
            <a:r>
              <a:rPr lang="en-US" sz="2200" dirty="0"/>
              <a:t>Common causes of death in patients with CKD: Cardiovascular disease (CVD) 34.7%, Cancer 31.8%, Pulmonary/Respiratory disease 4.7%, Diabetes 3.4%, NS/Nephritis 1.9%, Alzheimer’s 1.8%, Infection 1.7%, (Flu/Pneumonia), Sepsis 1.4%, Liver disease 0.8%.</a:t>
            </a:r>
          </a:p>
          <a:p>
            <a:r>
              <a:rPr lang="en-US" sz="2200" dirty="0"/>
              <a:t>CVD: Coronary Artery Disease/Myocardial Infarction, Congestive Heart Failure, Cerebral Vascular Disease (Stroke), Atrial Fibrillation, Peripheral Vascular Disease (PAD), Sudden cardiac death (SCD) 5.5%.</a:t>
            </a:r>
          </a:p>
          <a:p>
            <a:r>
              <a:rPr lang="en-US" sz="2200" dirty="0"/>
              <a:t>Patients with CKD are at 10-20xs greater risk of cardiac death vs those without CKD</a:t>
            </a:r>
          </a:p>
          <a:p>
            <a:r>
              <a:rPr lang="en-US" sz="2200" dirty="0"/>
              <a:t>The risk of death d/t CVD increases as CKD progresses </a:t>
            </a:r>
            <a:r>
              <a:rPr lang="en-US" sz="2200" dirty="0" err="1"/>
              <a:t>ie</a:t>
            </a:r>
            <a:r>
              <a:rPr lang="en-US" sz="2200" dirty="0"/>
              <a:t> declining function.</a:t>
            </a:r>
          </a:p>
          <a:p>
            <a:endParaRPr lang="en-US" sz="2200" dirty="0"/>
          </a:p>
          <a:p>
            <a:endParaRPr lang="en-US" sz="2200" dirty="0"/>
          </a:p>
        </p:txBody>
      </p:sp>
    </p:spTree>
    <p:extLst>
      <p:ext uri="{BB962C8B-B14F-4D97-AF65-F5344CB8AC3E}">
        <p14:creationId xmlns:p14="http://schemas.microsoft.com/office/powerpoint/2010/main" val="37087914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3" name="Rectangle 52">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D3EBB7E-4567-7EC4-8197-0C0E431B889B}"/>
              </a:ext>
            </a:extLst>
          </p:cNvPr>
          <p:cNvSpPr>
            <a:spLocks noGrp="1"/>
          </p:cNvSpPr>
          <p:nvPr>
            <p:ph type="title"/>
          </p:nvPr>
        </p:nvSpPr>
        <p:spPr>
          <a:xfrm>
            <a:off x="1383564" y="348865"/>
            <a:ext cx="9718111" cy="1576446"/>
          </a:xfrm>
        </p:spPr>
        <p:txBody>
          <a:bodyPr anchor="ctr">
            <a:normAutofit/>
          </a:bodyPr>
          <a:lstStyle/>
          <a:p>
            <a:r>
              <a:rPr lang="en-US" sz="4800" b="1" dirty="0">
                <a:solidFill>
                  <a:srgbClr val="FFFFFF"/>
                </a:solidFill>
              </a:rPr>
              <a:t>				Get Tested!!!</a:t>
            </a:r>
          </a:p>
        </p:txBody>
      </p:sp>
      <p:graphicFrame>
        <p:nvGraphicFramePr>
          <p:cNvPr id="9" name="Content Placeholder 2">
            <a:extLst>
              <a:ext uri="{FF2B5EF4-FFF2-40B4-BE49-F238E27FC236}">
                <a16:creationId xmlns:a16="http://schemas.microsoft.com/office/drawing/2014/main" id="{2BF683C5-C7C0-E37E-0594-CDDE79B6C8CC}"/>
              </a:ext>
            </a:extLst>
          </p:cNvPr>
          <p:cNvGraphicFramePr>
            <a:graphicFrameLocks noGrp="1"/>
          </p:cNvGraphicFramePr>
          <p:nvPr>
            <p:ph idx="1"/>
            <p:extLst>
              <p:ext uri="{D42A27DB-BD31-4B8C-83A1-F6EECF244321}">
                <p14:modId xmlns:p14="http://schemas.microsoft.com/office/powerpoint/2010/main" val="4237888961"/>
              </p:ext>
            </p:extLst>
          </p:nvPr>
        </p:nvGraphicFramePr>
        <p:xfrm>
          <a:off x="644056" y="2615979"/>
          <a:ext cx="10927829" cy="36894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034296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A53CEAF7-286A-794C-E929-68E6D23F4C9E}"/>
            </a:ext>
          </a:extLst>
        </p:cNvPr>
        <p:cNvGrpSpPr/>
        <p:nvPr/>
      </p:nvGrpSpPr>
      <p:grpSpPr>
        <a:xfrm>
          <a:off x="0" y="0"/>
          <a:ext cx="0" cy="0"/>
          <a:chOff x="0" y="0"/>
          <a:chExt cx="0" cy="0"/>
        </a:xfrm>
      </p:grpSpPr>
      <p:sp>
        <p:nvSpPr>
          <p:cNvPr id="90" name="Rectangle 68">
            <a:extLst>
              <a:ext uri="{FF2B5EF4-FFF2-40B4-BE49-F238E27FC236}">
                <a16:creationId xmlns:a16="http://schemas.microsoft.com/office/drawing/2014/main" id="{EFCF6F26-766D-7EA8-179F-E0F92C5ADF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3" y="-1"/>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91" name="Rectangle 70">
            <a:extLst>
              <a:ext uri="{FF2B5EF4-FFF2-40B4-BE49-F238E27FC236}">
                <a16:creationId xmlns:a16="http://schemas.microsoft.com/office/drawing/2014/main" id="{80440BB8-88BD-6F39-CEBE-56CBC4D041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92" name="Rectangle 72">
            <a:extLst>
              <a:ext uri="{FF2B5EF4-FFF2-40B4-BE49-F238E27FC236}">
                <a16:creationId xmlns:a16="http://schemas.microsoft.com/office/drawing/2014/main" id="{5AFBD29E-1761-1288-9B30-B68EBF93D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78324" y="699899"/>
            <a:ext cx="10713676" cy="543331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755A043-6AA4-491C-EFD6-003057DB7E8E}"/>
              </a:ext>
            </a:extLst>
          </p:cNvPr>
          <p:cNvSpPr>
            <a:spLocks noGrp="1"/>
          </p:cNvSpPr>
          <p:nvPr>
            <p:ph type="title"/>
          </p:nvPr>
        </p:nvSpPr>
        <p:spPr>
          <a:xfrm>
            <a:off x="4231550" y="813916"/>
            <a:ext cx="7012552" cy="4704232"/>
          </a:xfrm>
        </p:spPr>
        <p:txBody>
          <a:bodyPr vert="horz" lIns="91440" tIns="45720" rIns="91440" bIns="45720" rtlCol="0" anchor="b">
            <a:normAutofit/>
          </a:bodyPr>
          <a:lstStyle/>
          <a:p>
            <a:r>
              <a:rPr lang="en-US" sz="3600" b="1" dirty="0"/>
              <a:t>1. Primer on Kidney Disease</a:t>
            </a:r>
            <a:br>
              <a:rPr lang="en-US" sz="3600" b="1" dirty="0"/>
            </a:br>
            <a:br>
              <a:rPr lang="en-US" sz="3600" b="1" dirty="0"/>
            </a:br>
            <a:r>
              <a:rPr lang="en-US" sz="3600" b="1" dirty="0"/>
              <a:t>2. Disparities in Kidney Transplantation.</a:t>
            </a:r>
            <a:br>
              <a:rPr lang="en-US" sz="3600" b="1" dirty="0"/>
            </a:br>
            <a:br>
              <a:rPr lang="en-US" sz="3600" b="1" dirty="0"/>
            </a:br>
            <a:r>
              <a:rPr lang="en-US" sz="3600" b="1" dirty="0"/>
              <a:t>3. NKF’s Role in Addressing Health/Kidney Equity</a:t>
            </a:r>
            <a:br>
              <a:rPr lang="en-US" sz="3600" b="1" kern="1200" dirty="0">
                <a:solidFill>
                  <a:schemeClr val="tx1"/>
                </a:solidFill>
                <a:latin typeface="+mj-lt"/>
                <a:ea typeface="+mj-ea"/>
                <a:cs typeface="+mj-cs"/>
              </a:rPr>
            </a:br>
            <a:br>
              <a:rPr lang="en-US" sz="3600" b="1" kern="1200" dirty="0">
                <a:solidFill>
                  <a:schemeClr val="tx1"/>
                </a:solidFill>
                <a:latin typeface="+mj-lt"/>
                <a:ea typeface="+mj-ea"/>
                <a:cs typeface="+mj-cs"/>
              </a:rPr>
            </a:br>
            <a:endParaRPr lang="en-US" sz="3600" b="1" kern="1200" dirty="0">
              <a:solidFill>
                <a:schemeClr val="tx1"/>
              </a:solidFill>
              <a:latin typeface="+mj-lt"/>
              <a:ea typeface="+mj-ea"/>
              <a:cs typeface="+mj-cs"/>
            </a:endParaRPr>
          </a:p>
        </p:txBody>
      </p:sp>
      <p:cxnSp>
        <p:nvCxnSpPr>
          <p:cNvPr id="93" name="Straight Connector 74">
            <a:extLst>
              <a:ext uri="{FF2B5EF4-FFF2-40B4-BE49-F238E27FC236}">
                <a16:creationId xmlns:a16="http://schemas.microsoft.com/office/drawing/2014/main" id="{021A7C9C-EA08-6C40-8905-AF9B750AAF5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11365990" y="5610"/>
            <a:ext cx="0" cy="685800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94" name="Straight Connector 76">
            <a:extLst>
              <a:ext uri="{FF2B5EF4-FFF2-40B4-BE49-F238E27FC236}">
                <a16:creationId xmlns:a16="http://schemas.microsoft.com/office/drawing/2014/main" id="{673A0459-1E5B-2C7A-510D-2A45E2A6AF1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18001"/>
            <a:ext cx="12192000" cy="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95" name="Rectangle 78">
            <a:extLst>
              <a:ext uri="{FF2B5EF4-FFF2-40B4-BE49-F238E27FC236}">
                <a16:creationId xmlns:a16="http://schemas.microsoft.com/office/drawing/2014/main" id="{BFCA430E-71F1-7566-2D89-1A7F9287E8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1425172"/>
            <a:ext cx="1469410" cy="4695345"/>
          </a:xfrm>
          <a:prstGeom prst="rect">
            <a:avLst/>
          </a:prstGeom>
          <a:solidFill>
            <a:schemeClr val="accent1">
              <a:alpha val="25000"/>
            </a:schemeClr>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0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endParaRPr>
          </a:p>
        </p:txBody>
      </p:sp>
      <p:pic>
        <p:nvPicPr>
          <p:cNvPr id="64" name="Graphic 51" descr="Kidney">
            <a:extLst>
              <a:ext uri="{FF2B5EF4-FFF2-40B4-BE49-F238E27FC236}">
                <a16:creationId xmlns:a16="http://schemas.microsoft.com/office/drawing/2014/main" id="{974627A1-C2ED-9E54-5B95-2119D9FEFDE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22899" y="2355650"/>
            <a:ext cx="3756276" cy="3756276"/>
          </a:xfrm>
          <a:prstGeom prst="rect">
            <a:avLst/>
          </a:prstGeom>
        </p:spPr>
      </p:pic>
    </p:spTree>
    <p:extLst>
      <p:ext uri="{BB962C8B-B14F-4D97-AF65-F5344CB8AC3E}">
        <p14:creationId xmlns:p14="http://schemas.microsoft.com/office/powerpoint/2010/main" val="38956719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350C04A3-A964-0081-9A77-3B9D2F9DB3E7}"/>
            </a:ext>
          </a:extLst>
        </p:cNvPr>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AF323BA-F04D-EE4C-3CAE-01FD21066365}"/>
              </a:ext>
            </a:extLst>
          </p:cNvPr>
          <p:cNvSpPr>
            <a:spLocks noGrp="1"/>
          </p:cNvSpPr>
          <p:nvPr>
            <p:ph type="title"/>
          </p:nvPr>
        </p:nvSpPr>
        <p:spPr>
          <a:ln>
            <a:solidFill>
              <a:schemeClr val="tx1"/>
            </a:solidFill>
          </a:ln>
        </p:spPr>
        <p:txBody>
          <a:bodyPr anchor="ctr">
            <a:normAutofit/>
          </a:bodyPr>
          <a:lstStyle/>
          <a:p>
            <a:r>
              <a:rPr lang="en-US" sz="4000" dirty="0">
                <a:solidFill>
                  <a:srgbClr val="FFFFFF"/>
                </a:solidFill>
              </a:rPr>
              <a:t>		Disparities in Kidney Transplantation</a:t>
            </a:r>
          </a:p>
        </p:txBody>
      </p:sp>
      <p:graphicFrame>
        <p:nvGraphicFramePr>
          <p:cNvPr id="20" name="Content Placeholder 2">
            <a:extLst>
              <a:ext uri="{FF2B5EF4-FFF2-40B4-BE49-F238E27FC236}">
                <a16:creationId xmlns:a16="http://schemas.microsoft.com/office/drawing/2014/main" id="{56F5C11F-E767-864E-0643-994EB9FD3BA6}"/>
              </a:ext>
            </a:extLst>
          </p:cNvPr>
          <p:cNvGraphicFramePr>
            <a:graphicFrameLocks noGrp="1"/>
          </p:cNvGraphicFramePr>
          <p:nvPr>
            <p:ph idx="1"/>
            <p:extLst>
              <p:ext uri="{D42A27DB-BD31-4B8C-83A1-F6EECF244321}">
                <p14:modId xmlns:p14="http://schemas.microsoft.com/office/powerpoint/2010/main" val="275730151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503362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5DB11007-DF5A-D1DF-2156-AE3CC735DEB3}"/>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8BF001B-BED0-B427-3254-754BC7B115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5AAC345-2E0B-FE22-4673-7A9DF73B2E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6B50E82-CEB5-CF7B-3108-FE23F71F0B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121B04B-618F-8210-E0DF-D8DBF0F4D5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E9221B6A-B817-5A8B-BFE9-3D85C3D502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AC6E1E2-7705-2B3B-4097-5853449859EE}"/>
              </a:ext>
            </a:extLst>
          </p:cNvPr>
          <p:cNvSpPr>
            <a:spLocks noGrp="1"/>
          </p:cNvSpPr>
          <p:nvPr>
            <p:ph type="title"/>
          </p:nvPr>
        </p:nvSpPr>
        <p:spPr>
          <a:xfrm>
            <a:off x="1371599" y="294538"/>
            <a:ext cx="9895951" cy="1033669"/>
          </a:xfrm>
        </p:spPr>
        <p:txBody>
          <a:bodyPr>
            <a:normAutofit/>
          </a:bodyPr>
          <a:lstStyle/>
          <a:p>
            <a:r>
              <a:rPr lang="en-US" sz="4000" dirty="0">
                <a:solidFill>
                  <a:srgbClr val="FFFFFF"/>
                </a:solidFill>
              </a:rPr>
              <a:t>Clinician-related factors:</a:t>
            </a:r>
          </a:p>
        </p:txBody>
      </p:sp>
      <p:sp>
        <p:nvSpPr>
          <p:cNvPr id="15" name="Content Placeholder 14">
            <a:extLst>
              <a:ext uri="{FF2B5EF4-FFF2-40B4-BE49-F238E27FC236}">
                <a16:creationId xmlns:a16="http://schemas.microsoft.com/office/drawing/2014/main" id="{3A9A54A8-0385-784E-67B3-2E523BAC9CC4}"/>
              </a:ext>
            </a:extLst>
          </p:cNvPr>
          <p:cNvSpPr>
            <a:spLocks noGrp="1"/>
          </p:cNvSpPr>
          <p:nvPr>
            <p:ph idx="1"/>
          </p:nvPr>
        </p:nvSpPr>
        <p:spPr>
          <a:xfrm>
            <a:off x="838198" y="1725142"/>
            <a:ext cx="10515600" cy="4351338"/>
          </a:xfrm>
        </p:spPr>
        <p:txBody>
          <a:bodyPr>
            <a:noAutofit/>
          </a:bodyPr>
          <a:lstStyle/>
          <a:p>
            <a:r>
              <a:rPr lang="en-US" sz="1800" b="1" dirty="0"/>
              <a:t>Although kidney transplant is the optimal renal replacement therapy (vs In-center dialysis and Home dialysis).</a:t>
            </a:r>
          </a:p>
          <a:p>
            <a:pPr lvl="1"/>
            <a:r>
              <a:rPr lang="en-US" sz="1800" b="1" dirty="0"/>
              <a:t>Offers the best quality of life with the lowest rate of mortality and morbidity.</a:t>
            </a:r>
          </a:p>
          <a:p>
            <a:pPr lvl="1"/>
            <a:r>
              <a:rPr lang="en-US" sz="1800" b="1" dirty="0"/>
              <a:t>Currently, &gt;50% of the patients awaiting kidney transplant in the US are ethnic minorities, with African Americans constituting &gt;33% of those on the wait list.</a:t>
            </a:r>
          </a:p>
          <a:p>
            <a:pPr lvl="1"/>
            <a:r>
              <a:rPr lang="en-US" sz="1800" b="1" dirty="0"/>
              <a:t>Late and lower rates of referral for kidney transplantation, including preemptive kidney transplant.</a:t>
            </a:r>
          </a:p>
          <a:p>
            <a:pPr marL="457200" lvl="1" indent="0">
              <a:buNone/>
            </a:pPr>
            <a:endParaRPr lang="en-US" sz="1800" b="1" dirty="0"/>
          </a:p>
          <a:p>
            <a:r>
              <a:rPr lang="en-US" sz="1800" b="1" dirty="0"/>
              <a:t>Biases: Implicit – an unconsciously held set of associations about a particular group; Explicit bias - </a:t>
            </a:r>
            <a:r>
              <a:rPr lang="en-US" sz="1800" b="1" i="0" dirty="0">
                <a:solidFill>
                  <a:srgbClr val="111111"/>
                </a:solidFill>
                <a:effectLst/>
                <a:latin typeface="-apple-system"/>
              </a:rPr>
              <a:t>conscious and intentional attitudes or beliefs that an individual holds about a particular person or group.</a:t>
            </a:r>
          </a:p>
          <a:p>
            <a:r>
              <a:rPr lang="en-US" sz="1800" b="1" i="0" dirty="0">
                <a:solidFill>
                  <a:srgbClr val="111111"/>
                </a:solidFill>
                <a:effectLst/>
                <a:latin typeface="-apple-system"/>
              </a:rPr>
              <a:t>True stories:</a:t>
            </a:r>
          </a:p>
          <a:p>
            <a:r>
              <a:rPr lang="en-US" sz="1800" b="1" i="0" dirty="0">
                <a:solidFill>
                  <a:srgbClr val="111111"/>
                </a:solidFill>
                <a:effectLst/>
                <a:latin typeface="-apple-system"/>
              </a:rPr>
              <a:t> 1. Transplant pt active </a:t>
            </a:r>
            <a:r>
              <a:rPr lang="en-US" sz="1800" b="1" dirty="0">
                <a:solidFill>
                  <a:srgbClr val="111111"/>
                </a:solidFill>
                <a:latin typeface="-apple-system"/>
              </a:rPr>
              <a:t>acute rejection</a:t>
            </a:r>
            <a:r>
              <a:rPr lang="en-US" sz="1800" b="1" i="0" dirty="0">
                <a:solidFill>
                  <a:srgbClr val="111111"/>
                </a:solidFill>
                <a:effectLst/>
                <a:latin typeface="-apple-system"/>
              </a:rPr>
              <a:t> discharged from the hospital.  </a:t>
            </a:r>
          </a:p>
          <a:p>
            <a:r>
              <a:rPr lang="en-US" sz="1800" b="1" i="0" dirty="0">
                <a:solidFill>
                  <a:srgbClr val="111111"/>
                </a:solidFill>
                <a:effectLst/>
                <a:latin typeface="-apple-system"/>
              </a:rPr>
              <a:t>2. Medical School – Radiology lecture and race.</a:t>
            </a:r>
            <a:r>
              <a:rPr lang="en-US" sz="1800" b="1" dirty="0">
                <a:solidFill>
                  <a:srgbClr val="111111"/>
                </a:solidFill>
                <a:latin typeface="-apple-system"/>
              </a:rPr>
              <a:t> </a:t>
            </a:r>
          </a:p>
          <a:p>
            <a:r>
              <a:rPr lang="en-US" sz="1800" b="1" dirty="0">
                <a:solidFill>
                  <a:srgbClr val="111111"/>
                </a:solidFill>
                <a:latin typeface="-apple-system"/>
              </a:rPr>
              <a:t>3. </a:t>
            </a:r>
            <a:r>
              <a:rPr lang="en-US" sz="1800" b="1" dirty="0"/>
              <a:t>Misinterpretation as indecision + lack of interest, belief that AAs do better on HD and prefer HD to transplantation.</a:t>
            </a:r>
          </a:p>
          <a:p>
            <a:pPr marL="0" indent="0">
              <a:buNone/>
            </a:pPr>
            <a:endParaRPr lang="en-US" sz="1800" b="1" dirty="0"/>
          </a:p>
          <a:p>
            <a:endParaRPr lang="en-US" sz="1800" b="1" dirty="0"/>
          </a:p>
        </p:txBody>
      </p:sp>
    </p:spTree>
    <p:extLst>
      <p:ext uri="{BB962C8B-B14F-4D97-AF65-F5344CB8AC3E}">
        <p14:creationId xmlns:p14="http://schemas.microsoft.com/office/powerpoint/2010/main" val="41389447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C66E05B3-4602-9B37-4609-F90803B78509}"/>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39ADDD-D689-2935-4033-A31F92E5D8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14515ECB-CB8D-E8E4-930A-47D58C9D09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D00693E-BDE4-28DD-E392-58A4BA9116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5F50A280-4433-1654-E70E-771D24CF1B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56A8786-01EA-0407-89F1-EB7165A6D5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4859699-000C-34A2-7220-0A1C25486442}"/>
              </a:ext>
            </a:extLst>
          </p:cNvPr>
          <p:cNvSpPr>
            <a:spLocks noGrp="1"/>
          </p:cNvSpPr>
          <p:nvPr>
            <p:ph type="title"/>
          </p:nvPr>
        </p:nvSpPr>
        <p:spPr>
          <a:xfrm>
            <a:off x="1371599" y="294538"/>
            <a:ext cx="9895951" cy="1033669"/>
          </a:xfrm>
        </p:spPr>
        <p:txBody>
          <a:bodyPr>
            <a:normAutofit/>
          </a:bodyPr>
          <a:lstStyle/>
          <a:p>
            <a:r>
              <a:rPr lang="en-US" sz="4000" dirty="0">
                <a:solidFill>
                  <a:srgbClr val="FFFFFF"/>
                </a:solidFill>
              </a:rPr>
              <a:t>Recipient-related factors</a:t>
            </a:r>
          </a:p>
        </p:txBody>
      </p:sp>
      <p:sp>
        <p:nvSpPr>
          <p:cNvPr id="6" name="Content Placeholder 5">
            <a:extLst>
              <a:ext uri="{FF2B5EF4-FFF2-40B4-BE49-F238E27FC236}">
                <a16:creationId xmlns:a16="http://schemas.microsoft.com/office/drawing/2014/main" id="{9A66FCD3-B8C6-9328-9785-8098BA1DA7C2}"/>
              </a:ext>
            </a:extLst>
          </p:cNvPr>
          <p:cNvSpPr>
            <a:spLocks noGrp="1"/>
          </p:cNvSpPr>
          <p:nvPr>
            <p:ph idx="1"/>
          </p:nvPr>
        </p:nvSpPr>
        <p:spPr>
          <a:xfrm>
            <a:off x="751949" y="1705044"/>
            <a:ext cx="10783559" cy="4858418"/>
          </a:xfrm>
        </p:spPr>
        <p:txBody>
          <a:bodyPr>
            <a:noAutofit/>
          </a:bodyPr>
          <a:lstStyle/>
          <a:p>
            <a:r>
              <a:rPr lang="en-US" sz="1600" b="1" dirty="0"/>
              <a:t>AAs are less likely to receive and complete transplant evaluation, less access to waitlist, and to be highly sensitized.</a:t>
            </a:r>
          </a:p>
          <a:p>
            <a:r>
              <a:rPr lang="en-US" sz="1600" b="1" dirty="0"/>
              <a:t>Longer time on the transplant waiting list.</a:t>
            </a:r>
          </a:p>
          <a:p>
            <a:pPr lvl="1"/>
            <a:r>
              <a:rPr lang="en-US" sz="1600" b="1" dirty="0"/>
              <a:t>76.5 more mean days longer per 5 </a:t>
            </a:r>
            <a:r>
              <a:rPr lang="en-US" sz="1600" b="1" dirty="0" err="1"/>
              <a:t>yrs</a:t>
            </a:r>
            <a:r>
              <a:rPr lang="en-US" sz="1600" b="1" dirty="0"/>
              <a:t> on the wait list.</a:t>
            </a:r>
          </a:p>
          <a:p>
            <a:pPr lvl="1"/>
            <a:r>
              <a:rPr lang="en-US" sz="1600" b="1" dirty="0"/>
              <a:t>Less likely to survive on the waitlist.</a:t>
            </a:r>
          </a:p>
          <a:p>
            <a:r>
              <a:rPr lang="en-US" sz="1600" b="1" dirty="0"/>
              <a:t> Limited suitable kidney donors, </a:t>
            </a:r>
            <a:r>
              <a:rPr lang="en-US" sz="1600" b="1" dirty="0" err="1"/>
              <a:t>esp</a:t>
            </a:r>
            <a:r>
              <a:rPr lang="en-US" sz="1600" b="1" dirty="0"/>
              <a:t> Living donors</a:t>
            </a:r>
          </a:p>
          <a:p>
            <a:r>
              <a:rPr lang="en-US" sz="1600" b="1" dirty="0"/>
              <a:t>Immunologic factors: Presence of APOL1 risk alleles G1/G2, Sickle Cell Disease, B blood type</a:t>
            </a:r>
          </a:p>
          <a:p>
            <a:r>
              <a:rPr lang="en-US" sz="1600" b="1" dirty="0"/>
              <a:t>Post Transplant: </a:t>
            </a:r>
          </a:p>
          <a:p>
            <a:pPr lvl="1"/>
            <a:r>
              <a:rPr lang="en-US" sz="1600" b="1" dirty="0"/>
              <a:t>Inconsistent care and coordination and suboptimal risk factor control(Clinician-related factors)</a:t>
            </a:r>
          </a:p>
          <a:p>
            <a:pPr lvl="1"/>
            <a:r>
              <a:rPr lang="en-US" sz="1600" b="1" dirty="0"/>
              <a:t>Higher rates of acute rejection and graft loss from acute rejection and chronic rejection</a:t>
            </a:r>
          </a:p>
          <a:p>
            <a:pPr lvl="1"/>
            <a:r>
              <a:rPr lang="en-US" sz="1600" b="1" dirty="0"/>
              <a:t>Higher HLA Mismatch/Panel Reactive antibodies</a:t>
            </a:r>
          </a:p>
          <a:p>
            <a:pPr lvl="1"/>
            <a:r>
              <a:rPr lang="en-US" sz="1600" b="1" dirty="0"/>
              <a:t>Immune Hyperresponsiveness</a:t>
            </a:r>
          </a:p>
          <a:p>
            <a:pPr lvl="1"/>
            <a:r>
              <a:rPr lang="en-US" sz="1600" b="1" dirty="0"/>
              <a:t>Genetic polymorphism in cytokine production</a:t>
            </a:r>
          </a:p>
          <a:p>
            <a:pPr lvl="1"/>
            <a:r>
              <a:rPr lang="en-US" sz="1600" b="1" dirty="0"/>
              <a:t>More rapid immunosuppressant metabolism</a:t>
            </a:r>
          </a:p>
          <a:p>
            <a:pPr lvl="1"/>
            <a:r>
              <a:rPr lang="en-US" sz="1600" b="1" dirty="0"/>
              <a:t>Lower rates of graft survival post-transplant, 3.4% increased relative risk of 5yr graft loss ( vs CA)</a:t>
            </a:r>
          </a:p>
          <a:p>
            <a:pPr lvl="1"/>
            <a:r>
              <a:rPr lang="en-US" sz="1600" b="1" dirty="0"/>
              <a:t>Increased new onset diabetes after transplant.</a:t>
            </a:r>
          </a:p>
          <a:p>
            <a:r>
              <a:rPr lang="en-US" sz="1600" b="1" dirty="0"/>
              <a:t>Social Determinants access to kidney transplant: Lower SES, Reduced access to care and mistrust of clinicians and healthcare system.</a:t>
            </a:r>
          </a:p>
          <a:p>
            <a:endParaRPr lang="en-US" sz="1600" b="1" dirty="0"/>
          </a:p>
        </p:txBody>
      </p:sp>
    </p:spTree>
    <p:extLst>
      <p:ext uri="{BB962C8B-B14F-4D97-AF65-F5344CB8AC3E}">
        <p14:creationId xmlns:p14="http://schemas.microsoft.com/office/powerpoint/2010/main" val="25561106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3F0E6E0F-0079-412A-A5EF-C96AD3AB65F7}"/>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7727F61-DDE7-1BB7-5763-BF48A77ED3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4A8D025-D0CE-D0FE-E882-D3411F227C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0EDDE5FC-B40A-5656-16DF-73727CC0E6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065B1BA-485B-72D6-EDBC-A83C70EF74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E7B00C0F-139F-1D67-0630-61AE2F9997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32F9F99-10C0-CDAE-6536-88BD107BA020}"/>
              </a:ext>
            </a:extLst>
          </p:cNvPr>
          <p:cNvSpPr>
            <a:spLocks noGrp="1"/>
          </p:cNvSpPr>
          <p:nvPr>
            <p:ph type="title"/>
          </p:nvPr>
        </p:nvSpPr>
        <p:spPr>
          <a:xfrm>
            <a:off x="1371599" y="294538"/>
            <a:ext cx="9895951" cy="1033669"/>
          </a:xfrm>
        </p:spPr>
        <p:txBody>
          <a:bodyPr>
            <a:normAutofit/>
          </a:bodyPr>
          <a:lstStyle/>
          <a:p>
            <a:r>
              <a:rPr lang="en-US" sz="4000">
                <a:solidFill>
                  <a:srgbClr val="FFFFFF"/>
                </a:solidFill>
              </a:rPr>
              <a:t>Donor-related factors</a:t>
            </a:r>
            <a:endParaRPr lang="en-US" sz="4000" dirty="0">
              <a:solidFill>
                <a:srgbClr val="FFFFFF"/>
              </a:solidFill>
            </a:endParaRPr>
          </a:p>
        </p:txBody>
      </p:sp>
      <p:sp>
        <p:nvSpPr>
          <p:cNvPr id="6" name="Content Placeholder 5">
            <a:extLst>
              <a:ext uri="{FF2B5EF4-FFF2-40B4-BE49-F238E27FC236}">
                <a16:creationId xmlns:a16="http://schemas.microsoft.com/office/drawing/2014/main" id="{A3D5E79F-BBBB-9B3B-6060-B4A866D6CAEA}"/>
              </a:ext>
            </a:extLst>
          </p:cNvPr>
          <p:cNvSpPr>
            <a:spLocks noGrp="1"/>
          </p:cNvSpPr>
          <p:nvPr>
            <p:ph idx="1"/>
          </p:nvPr>
        </p:nvSpPr>
        <p:spPr/>
        <p:txBody>
          <a:bodyPr>
            <a:normAutofit/>
          </a:bodyPr>
          <a:lstStyle/>
          <a:p>
            <a:r>
              <a:rPr lang="en-US" sz="2800" dirty="0"/>
              <a:t>Limited suitable kidney donors, DDKT(Deceased Donor Kidney Transplant), </a:t>
            </a:r>
            <a:r>
              <a:rPr lang="en-US" sz="2800" dirty="0" err="1"/>
              <a:t>esp</a:t>
            </a:r>
            <a:r>
              <a:rPr lang="en-US" sz="2800" dirty="0"/>
              <a:t> Living donor(LDKT)</a:t>
            </a:r>
          </a:p>
          <a:p>
            <a:r>
              <a:rPr lang="en-US" dirty="0"/>
              <a:t>Expenses related to kidney donation </a:t>
            </a:r>
            <a:r>
              <a:rPr lang="en-US" dirty="0" err="1"/>
              <a:t>ie</a:t>
            </a:r>
            <a:r>
              <a:rPr lang="en-US" dirty="0"/>
              <a:t>., out of pocket expenses.</a:t>
            </a:r>
          </a:p>
          <a:p>
            <a:r>
              <a:rPr lang="en-US" dirty="0"/>
              <a:t>Summary: To Lessen these disparities the following measures have been suggested:</a:t>
            </a:r>
          </a:p>
          <a:p>
            <a:pPr lvl="1"/>
            <a:r>
              <a:rPr lang="en-US" dirty="0"/>
              <a:t>The adoption of new care and patient engagement models: </a:t>
            </a:r>
          </a:p>
          <a:p>
            <a:pPr lvl="2"/>
            <a:r>
              <a:rPr lang="en-US" dirty="0"/>
              <a:t>Patient education</a:t>
            </a:r>
          </a:p>
          <a:p>
            <a:pPr lvl="2"/>
            <a:r>
              <a:rPr lang="en-US" dirty="0"/>
              <a:t>Enhance practice-level cultural sensitivity</a:t>
            </a:r>
          </a:p>
          <a:p>
            <a:pPr lvl="2"/>
            <a:r>
              <a:rPr lang="en-US" dirty="0"/>
              <a:t>Timely referral</a:t>
            </a:r>
          </a:p>
          <a:p>
            <a:pPr lvl="2"/>
            <a:r>
              <a:rPr lang="en-US" dirty="0"/>
              <a:t>Increase research on the impact of the environment on genetic risk (APOL1 risk alleles) and implementation of new transplantation related practices.</a:t>
            </a:r>
          </a:p>
          <a:p>
            <a:endParaRPr lang="en-US" dirty="0"/>
          </a:p>
        </p:txBody>
      </p:sp>
    </p:spTree>
    <p:extLst>
      <p:ext uri="{BB962C8B-B14F-4D97-AF65-F5344CB8AC3E}">
        <p14:creationId xmlns:p14="http://schemas.microsoft.com/office/powerpoint/2010/main" val="42607633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0" name="Rectangle 68">
            <a:extLst>
              <a:ext uri="{FF2B5EF4-FFF2-40B4-BE49-F238E27FC236}">
                <a16:creationId xmlns:a16="http://schemas.microsoft.com/office/drawing/2014/main" id="{73C994B4-9721-4148-9EEC-6793CECDE8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3" y="-1"/>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91" name="Rectangle 70">
            <a:extLst>
              <a:ext uri="{FF2B5EF4-FFF2-40B4-BE49-F238E27FC236}">
                <a16:creationId xmlns:a16="http://schemas.microsoft.com/office/drawing/2014/main" id="{F9D95E49-763A-4886-B038-82F7347405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92" name="Rectangle 72">
            <a:extLst>
              <a:ext uri="{FF2B5EF4-FFF2-40B4-BE49-F238E27FC236}">
                <a16:creationId xmlns:a16="http://schemas.microsoft.com/office/drawing/2014/main" id="{541CEA24-8518-4C08-A11E-B7E64FB31F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78324" y="699899"/>
            <a:ext cx="10713676" cy="543331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A264ECD-DA19-DC98-62D6-488169E52B10}"/>
              </a:ext>
            </a:extLst>
          </p:cNvPr>
          <p:cNvSpPr>
            <a:spLocks noGrp="1"/>
          </p:cNvSpPr>
          <p:nvPr>
            <p:ph type="title"/>
          </p:nvPr>
        </p:nvSpPr>
        <p:spPr>
          <a:xfrm>
            <a:off x="4918515" y="1416581"/>
            <a:ext cx="6092786" cy="2127287"/>
          </a:xfrm>
        </p:spPr>
        <p:txBody>
          <a:bodyPr vert="horz" lIns="91440" tIns="45720" rIns="91440" bIns="45720" rtlCol="0" anchor="b">
            <a:normAutofit/>
          </a:bodyPr>
          <a:lstStyle/>
          <a:p>
            <a:r>
              <a:rPr lang="en-US" sz="4800" kern="1200" dirty="0">
                <a:solidFill>
                  <a:schemeClr val="tx1"/>
                </a:solidFill>
                <a:latin typeface="+mj-lt"/>
                <a:ea typeface="+mj-ea"/>
                <a:cs typeface="+mj-cs"/>
              </a:rPr>
              <a:t>Part 2. National Kidney </a:t>
            </a:r>
            <a:r>
              <a:rPr lang="en-US" sz="4800" dirty="0"/>
              <a:t>Foundation(NKF)</a:t>
            </a:r>
            <a:endParaRPr lang="en-US" sz="4800" kern="1200" dirty="0">
              <a:solidFill>
                <a:schemeClr val="tx1"/>
              </a:solidFill>
              <a:latin typeface="+mj-lt"/>
              <a:ea typeface="+mj-ea"/>
              <a:cs typeface="+mj-cs"/>
            </a:endParaRPr>
          </a:p>
        </p:txBody>
      </p:sp>
      <p:cxnSp>
        <p:nvCxnSpPr>
          <p:cNvPr id="93" name="Straight Connector 74">
            <a:extLst>
              <a:ext uri="{FF2B5EF4-FFF2-40B4-BE49-F238E27FC236}">
                <a16:creationId xmlns:a16="http://schemas.microsoft.com/office/drawing/2014/main" id="{5D28AB17-F6FA-4C53-B3E3-D0A39D4A33C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11365990" y="5610"/>
            <a:ext cx="0" cy="685800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94" name="Straight Connector 76">
            <a:extLst>
              <a:ext uri="{FF2B5EF4-FFF2-40B4-BE49-F238E27FC236}">
                <a16:creationId xmlns:a16="http://schemas.microsoft.com/office/drawing/2014/main" id="{3EFADC67-92A1-44FB-8691-D8CD71A21EF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18001"/>
            <a:ext cx="12192000" cy="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95" name="Rectangle 78">
            <a:extLst>
              <a:ext uri="{FF2B5EF4-FFF2-40B4-BE49-F238E27FC236}">
                <a16:creationId xmlns:a16="http://schemas.microsoft.com/office/drawing/2014/main" id="{4AA74EAB-FD76-4F40-A962-CEADC30542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1425172"/>
            <a:ext cx="1469410" cy="4695345"/>
          </a:xfrm>
          <a:prstGeom prst="rect">
            <a:avLst/>
          </a:prstGeom>
          <a:solidFill>
            <a:schemeClr val="accent1">
              <a:alpha val="25000"/>
            </a:schemeClr>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0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endParaRPr>
          </a:p>
        </p:txBody>
      </p:sp>
      <p:pic>
        <p:nvPicPr>
          <p:cNvPr id="64" name="Graphic 51" descr="Kidney">
            <a:extLst>
              <a:ext uri="{FF2B5EF4-FFF2-40B4-BE49-F238E27FC236}">
                <a16:creationId xmlns:a16="http://schemas.microsoft.com/office/drawing/2014/main" id="{B5A1034C-75F5-5D98-1EA0-850C9A6A4FB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22899" y="2355650"/>
            <a:ext cx="3756276" cy="3756276"/>
          </a:xfrm>
          <a:prstGeom prst="rect">
            <a:avLst/>
          </a:prstGeom>
        </p:spPr>
      </p:pic>
    </p:spTree>
    <p:extLst>
      <p:ext uri="{BB962C8B-B14F-4D97-AF65-F5344CB8AC3E}">
        <p14:creationId xmlns:p14="http://schemas.microsoft.com/office/powerpoint/2010/main" val="7255256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D3EBB7E-4567-7EC4-8197-0C0E431B889B}"/>
              </a:ext>
            </a:extLst>
          </p:cNvPr>
          <p:cNvSpPr>
            <a:spLocks noGrp="1"/>
          </p:cNvSpPr>
          <p:nvPr>
            <p:ph type="title"/>
          </p:nvPr>
        </p:nvSpPr>
        <p:spPr>
          <a:xfrm>
            <a:off x="1383564" y="348865"/>
            <a:ext cx="9718111" cy="1576446"/>
          </a:xfrm>
        </p:spPr>
        <p:txBody>
          <a:bodyPr anchor="ctr">
            <a:normAutofit/>
          </a:bodyPr>
          <a:lstStyle/>
          <a:p>
            <a:r>
              <a:rPr lang="en-US" sz="4000" dirty="0">
                <a:solidFill>
                  <a:srgbClr val="FFFFFF"/>
                </a:solidFill>
              </a:rPr>
              <a:t>About the NKF: Mission and Vision</a:t>
            </a:r>
          </a:p>
        </p:txBody>
      </p:sp>
      <p:graphicFrame>
        <p:nvGraphicFramePr>
          <p:cNvPr id="20" name="Content Placeholder 2">
            <a:extLst>
              <a:ext uri="{FF2B5EF4-FFF2-40B4-BE49-F238E27FC236}">
                <a16:creationId xmlns:a16="http://schemas.microsoft.com/office/drawing/2014/main" id="{F8524FC0-5041-AF5D-6BA9-BD23BF03D3EE}"/>
              </a:ext>
            </a:extLst>
          </p:cNvPr>
          <p:cNvGraphicFramePr>
            <a:graphicFrameLocks noGrp="1"/>
          </p:cNvGraphicFramePr>
          <p:nvPr>
            <p:ph idx="1"/>
            <p:extLst>
              <p:ext uri="{D42A27DB-BD31-4B8C-83A1-F6EECF244321}">
                <p14:modId xmlns:p14="http://schemas.microsoft.com/office/powerpoint/2010/main" val="933917384"/>
              </p:ext>
            </p:extLst>
          </p:nvPr>
        </p:nvGraphicFramePr>
        <p:xfrm>
          <a:off x="644056" y="2615979"/>
          <a:ext cx="10927829" cy="36894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821275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D3EBB7E-4567-7EC4-8197-0C0E431B889B}"/>
              </a:ext>
            </a:extLst>
          </p:cNvPr>
          <p:cNvSpPr>
            <a:spLocks noGrp="1"/>
          </p:cNvSpPr>
          <p:nvPr>
            <p:ph type="title"/>
          </p:nvPr>
        </p:nvSpPr>
        <p:spPr>
          <a:xfrm>
            <a:off x="1383564" y="348865"/>
            <a:ext cx="9718111" cy="1576446"/>
          </a:xfrm>
        </p:spPr>
        <p:txBody>
          <a:bodyPr anchor="ctr">
            <a:normAutofit/>
          </a:bodyPr>
          <a:lstStyle/>
          <a:p>
            <a:r>
              <a:rPr lang="en-US" sz="4000" dirty="0">
                <a:solidFill>
                  <a:srgbClr val="FFFFFF"/>
                </a:solidFill>
              </a:rPr>
              <a:t>Programs  and Support offered by the NKF</a:t>
            </a:r>
          </a:p>
        </p:txBody>
      </p:sp>
      <p:graphicFrame>
        <p:nvGraphicFramePr>
          <p:cNvPr id="20" name="Content Placeholder 2">
            <a:extLst>
              <a:ext uri="{FF2B5EF4-FFF2-40B4-BE49-F238E27FC236}">
                <a16:creationId xmlns:a16="http://schemas.microsoft.com/office/drawing/2014/main" id="{F8524FC0-5041-AF5D-6BA9-BD23BF03D3EE}"/>
              </a:ext>
            </a:extLst>
          </p:cNvPr>
          <p:cNvGraphicFramePr>
            <a:graphicFrameLocks noGrp="1"/>
          </p:cNvGraphicFramePr>
          <p:nvPr>
            <p:ph idx="1"/>
            <p:extLst>
              <p:ext uri="{D42A27DB-BD31-4B8C-83A1-F6EECF244321}">
                <p14:modId xmlns:p14="http://schemas.microsoft.com/office/powerpoint/2010/main" val="4018405839"/>
              </p:ext>
            </p:extLst>
          </p:nvPr>
        </p:nvGraphicFramePr>
        <p:xfrm>
          <a:off x="644056" y="2615979"/>
          <a:ext cx="10927829" cy="36894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21562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5"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D6D25C9-A950-769B-5910-F506EB86C29F}"/>
              </a:ext>
            </a:extLst>
          </p:cNvPr>
          <p:cNvSpPr>
            <a:spLocks noGrp="1"/>
          </p:cNvSpPr>
          <p:nvPr>
            <p:ph type="title"/>
          </p:nvPr>
        </p:nvSpPr>
        <p:spPr>
          <a:xfrm>
            <a:off x="1371599" y="294538"/>
            <a:ext cx="9895951" cy="1033669"/>
          </a:xfrm>
        </p:spPr>
        <p:txBody>
          <a:bodyPr>
            <a:normAutofit fontScale="90000"/>
          </a:bodyPr>
          <a:lstStyle/>
          <a:p>
            <a:r>
              <a:rPr lang="en-US" sz="4000" dirty="0">
                <a:solidFill>
                  <a:srgbClr val="FFFFFF"/>
                </a:solidFill>
              </a:rPr>
              <a:t>To Address Disparities in the Awareness, Diagnosis, and Treatment of Kidney Disease:</a:t>
            </a:r>
          </a:p>
        </p:txBody>
      </p:sp>
      <p:graphicFrame>
        <p:nvGraphicFramePr>
          <p:cNvPr id="18" name="Content Placeholder 2">
            <a:extLst>
              <a:ext uri="{FF2B5EF4-FFF2-40B4-BE49-F238E27FC236}">
                <a16:creationId xmlns:a16="http://schemas.microsoft.com/office/drawing/2014/main" id="{BAF9E394-6B3C-3EA2-8633-91EB9237964B}"/>
              </a:ext>
            </a:extLst>
          </p:cNvPr>
          <p:cNvGraphicFramePr>
            <a:graphicFrameLocks noGrp="1"/>
          </p:cNvGraphicFramePr>
          <p:nvPr>
            <p:ph idx="1"/>
            <p:extLst>
              <p:ext uri="{D42A27DB-BD31-4B8C-83A1-F6EECF244321}">
                <p14:modId xmlns:p14="http://schemas.microsoft.com/office/powerpoint/2010/main" val="171113682"/>
              </p:ext>
            </p:extLst>
          </p:nvPr>
        </p:nvGraphicFramePr>
        <p:xfrm>
          <a:off x="1371599" y="2318197"/>
          <a:ext cx="9724031" cy="368335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171899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D3EBB7E-4567-7EC4-8197-0C0E431B889B}"/>
              </a:ext>
            </a:extLst>
          </p:cNvPr>
          <p:cNvSpPr>
            <a:spLocks noGrp="1"/>
          </p:cNvSpPr>
          <p:nvPr>
            <p:ph type="title"/>
          </p:nvPr>
        </p:nvSpPr>
        <p:spPr>
          <a:xfrm>
            <a:off x="1383564" y="348865"/>
            <a:ext cx="9718111" cy="1576446"/>
          </a:xfrm>
        </p:spPr>
        <p:txBody>
          <a:bodyPr anchor="ctr">
            <a:normAutofit/>
          </a:bodyPr>
          <a:lstStyle/>
          <a:p>
            <a:r>
              <a:rPr lang="en-US" sz="4000" dirty="0">
                <a:solidFill>
                  <a:srgbClr val="FFFFFF"/>
                </a:solidFill>
              </a:rPr>
              <a:t>NKF and Health Equity</a:t>
            </a:r>
          </a:p>
        </p:txBody>
      </p:sp>
      <p:graphicFrame>
        <p:nvGraphicFramePr>
          <p:cNvPr id="20" name="Content Placeholder 2">
            <a:extLst>
              <a:ext uri="{FF2B5EF4-FFF2-40B4-BE49-F238E27FC236}">
                <a16:creationId xmlns:a16="http://schemas.microsoft.com/office/drawing/2014/main" id="{F8524FC0-5041-AF5D-6BA9-BD23BF03D3EE}"/>
              </a:ext>
            </a:extLst>
          </p:cNvPr>
          <p:cNvGraphicFramePr>
            <a:graphicFrameLocks noGrp="1"/>
          </p:cNvGraphicFramePr>
          <p:nvPr>
            <p:ph idx="1"/>
            <p:extLst>
              <p:ext uri="{D42A27DB-BD31-4B8C-83A1-F6EECF244321}">
                <p14:modId xmlns:p14="http://schemas.microsoft.com/office/powerpoint/2010/main" val="3093894086"/>
              </p:ext>
            </p:extLst>
          </p:nvPr>
        </p:nvGraphicFramePr>
        <p:xfrm>
          <a:off x="644056" y="2615979"/>
          <a:ext cx="10927829" cy="36894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a:extLst>
              <a:ext uri="{FF2B5EF4-FFF2-40B4-BE49-F238E27FC236}">
                <a16:creationId xmlns:a16="http://schemas.microsoft.com/office/drawing/2014/main" id="{085B830D-B7A3-F7AF-6341-9DFF0534EDA1}"/>
              </a:ext>
            </a:extLst>
          </p:cNvPr>
          <p:cNvSpPr txBox="1"/>
          <p:nvPr/>
        </p:nvSpPr>
        <p:spPr>
          <a:xfrm>
            <a:off x="782053" y="2370221"/>
            <a:ext cx="8001000" cy="369332"/>
          </a:xfrm>
          <a:prstGeom prst="rect">
            <a:avLst/>
          </a:prstGeom>
          <a:noFill/>
        </p:spPr>
        <p:txBody>
          <a:bodyPr wrap="square" rtlCol="0">
            <a:spAutoFit/>
          </a:bodyPr>
          <a:lstStyle/>
          <a:p>
            <a:r>
              <a:rPr lang="en-US" dirty="0"/>
              <a:t>NKF is leading a community–minded, patient-focused movement for Kidney Equity.</a:t>
            </a:r>
          </a:p>
        </p:txBody>
      </p:sp>
    </p:spTree>
    <p:extLst>
      <p:ext uri="{BB962C8B-B14F-4D97-AF65-F5344CB8AC3E}">
        <p14:creationId xmlns:p14="http://schemas.microsoft.com/office/powerpoint/2010/main" val="37402925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D3EBB7E-4567-7EC4-8197-0C0E431B889B}"/>
              </a:ext>
            </a:extLst>
          </p:cNvPr>
          <p:cNvSpPr>
            <a:spLocks noGrp="1"/>
          </p:cNvSpPr>
          <p:nvPr>
            <p:ph type="title"/>
          </p:nvPr>
        </p:nvSpPr>
        <p:spPr>
          <a:xfrm>
            <a:off x="1383564" y="348865"/>
            <a:ext cx="9718111" cy="1576446"/>
          </a:xfrm>
        </p:spPr>
        <p:txBody>
          <a:bodyPr anchor="ctr">
            <a:normAutofit/>
          </a:bodyPr>
          <a:lstStyle/>
          <a:p>
            <a:r>
              <a:rPr lang="en-US" sz="4000" dirty="0">
                <a:solidFill>
                  <a:srgbClr val="FFFFFF"/>
                </a:solidFill>
              </a:rPr>
              <a:t>NKF is Making a Difference in Kidney Equity</a:t>
            </a:r>
          </a:p>
        </p:txBody>
      </p:sp>
      <p:sp>
        <p:nvSpPr>
          <p:cNvPr id="4" name="Content Placeholder 3">
            <a:extLst>
              <a:ext uri="{FF2B5EF4-FFF2-40B4-BE49-F238E27FC236}">
                <a16:creationId xmlns:a16="http://schemas.microsoft.com/office/drawing/2014/main" id="{00C6A49F-F73C-D7DA-12ED-ACF21748B4AF}"/>
              </a:ext>
            </a:extLst>
          </p:cNvPr>
          <p:cNvSpPr>
            <a:spLocks noGrp="1"/>
          </p:cNvSpPr>
          <p:nvPr>
            <p:ph idx="1"/>
          </p:nvPr>
        </p:nvSpPr>
        <p:spPr>
          <a:xfrm>
            <a:off x="838200" y="2337706"/>
            <a:ext cx="10515600" cy="4351338"/>
          </a:xfrm>
        </p:spPr>
        <p:txBody>
          <a:bodyPr>
            <a:normAutofit fontScale="85000" lnSpcReduction="10000"/>
          </a:bodyPr>
          <a:lstStyle/>
          <a:p>
            <a:r>
              <a:rPr lang="en-US" dirty="0"/>
              <a:t>5 Recent Achievements by the NKF to promote kidney equity for all:</a:t>
            </a:r>
          </a:p>
          <a:p>
            <a:pPr lvl="1"/>
            <a:r>
              <a:rPr lang="en-US" dirty="0"/>
              <a:t>1. Kidney Risk Quiz at MinuteForYourKidneys.org – to assess your risk for kidney disease.</a:t>
            </a:r>
          </a:p>
          <a:p>
            <a:pPr lvl="1"/>
            <a:r>
              <a:rPr lang="en-US" dirty="0"/>
              <a:t>2. Proposed Removal of race from the Kidney Disease Risk Index, KDRI, which is a mathematical formula that estimates the risk of kidney failure after a recipient receives a donated kidney </a:t>
            </a:r>
            <a:r>
              <a:rPr lang="en-US" dirty="0" err="1"/>
              <a:t>ie</a:t>
            </a:r>
            <a:r>
              <a:rPr lang="en-US" dirty="0"/>
              <a:t>., is an estimate of the relative risk of post-transplant kidney allograft failure (in an average, adult recipient)from a particular deceased donor compared to a reference donor = Kidney quality.</a:t>
            </a:r>
          </a:p>
          <a:p>
            <a:pPr lvl="1"/>
            <a:r>
              <a:rPr lang="en-US" dirty="0"/>
              <a:t>3. Adoption of the new race-free eGFR calculation</a:t>
            </a:r>
          </a:p>
          <a:p>
            <a:pPr lvl="2"/>
            <a:r>
              <a:rPr lang="en-US" dirty="0"/>
              <a:t>Then NKF worked with the American Society of Nephrology(ASN) to form a Task Force to develop a new race-neutral calculation when estimating a patient’s eGFR and help lead the Organ Procurement Transplant Network (OPTN) to require all transplant hospitals in the US to use this new eGFR equation.</a:t>
            </a:r>
          </a:p>
          <a:p>
            <a:pPr lvl="1"/>
            <a:r>
              <a:rPr lang="en-US" dirty="0"/>
              <a:t>4. Increase screening for priority populations via CKD/Intercept Program</a:t>
            </a:r>
          </a:p>
          <a:p>
            <a:pPr lvl="1"/>
            <a:r>
              <a:rPr lang="en-US" dirty="0"/>
              <a:t>5. Coast to Coast for Kidney Health</a:t>
            </a:r>
          </a:p>
          <a:p>
            <a:pPr lvl="2"/>
            <a:r>
              <a:rPr lang="en-US" dirty="0"/>
              <a:t>Community based strategies with culturally tailored Kidney health information </a:t>
            </a:r>
            <a:r>
              <a:rPr lang="en-US" dirty="0" err="1"/>
              <a:t>ie</a:t>
            </a:r>
            <a:r>
              <a:rPr lang="en-US" dirty="0"/>
              <a:t>., NKF Big Ask, Big Give, Keep Healthy Health Checks, The NKF Solutions Learning team which translate our materials to other languages.</a:t>
            </a:r>
          </a:p>
          <a:p>
            <a:pPr marL="0" indent="0">
              <a:buNone/>
            </a:pPr>
            <a:endParaRPr lang="en-US" dirty="0"/>
          </a:p>
        </p:txBody>
      </p:sp>
    </p:spTree>
    <p:extLst>
      <p:ext uri="{BB962C8B-B14F-4D97-AF65-F5344CB8AC3E}">
        <p14:creationId xmlns:p14="http://schemas.microsoft.com/office/powerpoint/2010/main" val="31166024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D3EBB7E-4567-7EC4-8197-0C0E431B889B}"/>
              </a:ext>
            </a:extLst>
          </p:cNvPr>
          <p:cNvSpPr>
            <a:spLocks noGrp="1"/>
          </p:cNvSpPr>
          <p:nvPr>
            <p:ph type="title"/>
          </p:nvPr>
        </p:nvSpPr>
        <p:spPr>
          <a:xfrm>
            <a:off x="1383564" y="348865"/>
            <a:ext cx="9718111" cy="1576446"/>
          </a:xfrm>
        </p:spPr>
        <p:txBody>
          <a:bodyPr anchor="ctr">
            <a:normAutofit/>
          </a:bodyPr>
          <a:lstStyle/>
          <a:p>
            <a:r>
              <a:rPr lang="en-US" sz="4000" dirty="0">
                <a:solidFill>
                  <a:srgbClr val="FFFFFF"/>
                </a:solidFill>
              </a:rPr>
              <a:t>Primer on the Role of the Kidneys and Chronic Kidney disease</a:t>
            </a:r>
          </a:p>
        </p:txBody>
      </p:sp>
      <p:graphicFrame>
        <p:nvGraphicFramePr>
          <p:cNvPr id="20" name="Content Placeholder 2">
            <a:extLst>
              <a:ext uri="{FF2B5EF4-FFF2-40B4-BE49-F238E27FC236}">
                <a16:creationId xmlns:a16="http://schemas.microsoft.com/office/drawing/2014/main" id="{F8524FC0-5041-AF5D-6BA9-BD23BF03D3EE}"/>
              </a:ext>
            </a:extLst>
          </p:cNvPr>
          <p:cNvGraphicFramePr>
            <a:graphicFrameLocks noGrp="1"/>
          </p:cNvGraphicFramePr>
          <p:nvPr>
            <p:ph idx="1"/>
            <p:extLst>
              <p:ext uri="{D42A27DB-BD31-4B8C-83A1-F6EECF244321}">
                <p14:modId xmlns:p14="http://schemas.microsoft.com/office/powerpoint/2010/main" val="1265771356"/>
              </p:ext>
            </p:extLst>
          </p:nvPr>
        </p:nvGraphicFramePr>
        <p:xfrm>
          <a:off x="644056" y="2615979"/>
          <a:ext cx="10927829" cy="36894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6172429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2" name="Rectangle 68">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Rectangle 70">
            <a:extLst>
              <a:ext uri="{FF2B5EF4-FFF2-40B4-BE49-F238E27FC236}">
                <a16:creationId xmlns:a16="http://schemas.microsoft.com/office/drawing/2014/main" id="{1199E1B1-A8C0-4FE8-A5A8-1CB41D69F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Rectangle 72">
            <a:extLst>
              <a:ext uri="{FF2B5EF4-FFF2-40B4-BE49-F238E27FC236}">
                <a16:creationId xmlns:a16="http://schemas.microsoft.com/office/drawing/2014/main" id="{84A8DE83-DE75-4B41-9DB4-A7EC0B0DEC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128856"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74">
            <a:extLst>
              <a:ext uri="{FF2B5EF4-FFF2-40B4-BE49-F238E27FC236}">
                <a16:creationId xmlns:a16="http://schemas.microsoft.com/office/drawing/2014/main" id="{A7009A0A-BEF5-4EAC-AF15-E4F9F002E2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1"/>
            <a:ext cx="12192002"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4" name="Graphic 51" descr="Kidney">
            <a:extLst>
              <a:ext uri="{FF2B5EF4-FFF2-40B4-BE49-F238E27FC236}">
                <a16:creationId xmlns:a16="http://schemas.microsoft.com/office/drawing/2014/main" id="{B5A1034C-75F5-5D98-1EA0-850C9A6A4FB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869919" y="1966293"/>
            <a:ext cx="4452160" cy="4452160"/>
          </a:xfrm>
          <a:prstGeom prst="rect">
            <a:avLst/>
          </a:prstGeom>
        </p:spPr>
      </p:pic>
      <p:sp>
        <p:nvSpPr>
          <p:cNvPr id="2" name="TextBox 1">
            <a:extLst>
              <a:ext uri="{FF2B5EF4-FFF2-40B4-BE49-F238E27FC236}">
                <a16:creationId xmlns:a16="http://schemas.microsoft.com/office/drawing/2014/main" id="{8EB57766-9F2B-7522-A22E-F114892EF5C7}"/>
              </a:ext>
            </a:extLst>
          </p:cNvPr>
          <p:cNvSpPr txBox="1"/>
          <p:nvPr/>
        </p:nvSpPr>
        <p:spPr>
          <a:xfrm>
            <a:off x="8490857" y="5094514"/>
            <a:ext cx="3104941" cy="707886"/>
          </a:xfrm>
          <a:prstGeom prst="rect">
            <a:avLst/>
          </a:prstGeom>
          <a:noFill/>
        </p:spPr>
        <p:txBody>
          <a:bodyPr wrap="square" rtlCol="0">
            <a:spAutoFit/>
          </a:bodyPr>
          <a:lstStyle/>
          <a:p>
            <a:r>
              <a:rPr lang="en-US" sz="4000" b="1">
                <a:solidFill>
                  <a:schemeClr val="accent5">
                    <a:lumMod val="75000"/>
                  </a:schemeClr>
                </a:solidFill>
              </a:rPr>
              <a:t>QUESTIONS?</a:t>
            </a:r>
            <a:endParaRPr lang="en-US" sz="4000" b="1" dirty="0">
              <a:solidFill>
                <a:schemeClr val="accent5">
                  <a:lumMod val="75000"/>
                </a:schemeClr>
              </a:solidFill>
            </a:endParaRPr>
          </a:p>
        </p:txBody>
      </p:sp>
    </p:spTree>
    <p:extLst>
      <p:ext uri="{BB962C8B-B14F-4D97-AF65-F5344CB8AC3E}">
        <p14:creationId xmlns:p14="http://schemas.microsoft.com/office/powerpoint/2010/main" val="359052839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D3EBB7E-4567-7EC4-8197-0C0E431B889B}"/>
              </a:ext>
            </a:extLst>
          </p:cNvPr>
          <p:cNvSpPr>
            <a:spLocks noGrp="1"/>
          </p:cNvSpPr>
          <p:nvPr>
            <p:ph type="title"/>
          </p:nvPr>
        </p:nvSpPr>
        <p:spPr>
          <a:xfrm>
            <a:off x="1383564" y="348865"/>
            <a:ext cx="9718111" cy="1576446"/>
          </a:xfrm>
        </p:spPr>
        <p:txBody>
          <a:bodyPr anchor="ctr">
            <a:normAutofit/>
          </a:bodyPr>
          <a:lstStyle/>
          <a:p>
            <a:r>
              <a:rPr lang="en-US" sz="4000" dirty="0">
                <a:solidFill>
                  <a:srgbClr val="FFFFFF"/>
                </a:solidFill>
              </a:rPr>
              <a:t>Accelerating Change</a:t>
            </a:r>
          </a:p>
        </p:txBody>
      </p:sp>
      <p:sp>
        <p:nvSpPr>
          <p:cNvPr id="4" name="Content Placeholder 3">
            <a:extLst>
              <a:ext uri="{FF2B5EF4-FFF2-40B4-BE49-F238E27FC236}">
                <a16:creationId xmlns:a16="http://schemas.microsoft.com/office/drawing/2014/main" id="{00C6A49F-F73C-D7DA-12ED-ACF21748B4AF}"/>
              </a:ext>
            </a:extLst>
          </p:cNvPr>
          <p:cNvSpPr>
            <a:spLocks noGrp="1"/>
          </p:cNvSpPr>
          <p:nvPr>
            <p:ph idx="1"/>
          </p:nvPr>
        </p:nvSpPr>
        <p:spPr>
          <a:xfrm>
            <a:off x="838200" y="2337706"/>
            <a:ext cx="10515600" cy="4351338"/>
          </a:xfrm>
        </p:spPr>
        <p:txBody>
          <a:bodyPr>
            <a:normAutofit fontScale="92500" lnSpcReduction="20000"/>
          </a:bodyPr>
          <a:lstStyle/>
          <a:p>
            <a:r>
              <a:rPr lang="en-US" dirty="0"/>
              <a:t>Our Goals: to Drive the detection of kidney disease, ensure access to high-quality, patient-centered healthcare, expand access to transplantation as a way to aggressively tackle health disparities.</a:t>
            </a:r>
          </a:p>
          <a:p>
            <a:r>
              <a:rPr lang="en-US" dirty="0"/>
              <a:t>Although Black or African Americans make up 13.5% of the population, they make up more that 35% of dialysis patients due to more prevalent  risk factors in black and minority communities, such as diabetes, high blood pressure, obesity, and cardiovascular disease.</a:t>
            </a:r>
          </a:p>
          <a:p>
            <a:r>
              <a:rPr lang="en-US" dirty="0"/>
              <a:t>Although a kidney transplant is the optimal treatment for kidney failure, Black patients face barrier at every step in the process and on average wait a year longer than white patients to receive a kidney transplant.</a:t>
            </a:r>
          </a:p>
          <a:p>
            <a:pPr lvl="1"/>
            <a:r>
              <a:rPr lang="en-US" dirty="0"/>
              <a:t>Less likely to receive a transplant evaluation, less access to waitlist; they spend a longer time on the transplant waitlist, are less likely to survive on the waitlist, and have lower rates of graft survival post-transplant.</a:t>
            </a:r>
          </a:p>
          <a:p>
            <a:pPr marL="0" indent="0">
              <a:buNone/>
            </a:pPr>
            <a:endParaRPr lang="en-US" dirty="0"/>
          </a:p>
        </p:txBody>
      </p:sp>
    </p:spTree>
    <p:extLst>
      <p:ext uri="{BB962C8B-B14F-4D97-AF65-F5344CB8AC3E}">
        <p14:creationId xmlns:p14="http://schemas.microsoft.com/office/powerpoint/2010/main" val="29465483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3819C419-5BA5-315B-7CBE-66140411D5D4}"/>
            </a:ext>
          </a:extLst>
        </p:cNvPr>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715DF4B5-3CF1-47A3-B417-D4B253D706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100F9DDC-9963-2524-4945-54331C8936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00CBDEC8-8B7F-31D0-BDB1-C9432CAD34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1915DDB5-2D1E-D329-16C2-0465E97BFD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73BC8D0-E940-163F-940C-A7AC31A7AD62}"/>
              </a:ext>
            </a:extLst>
          </p:cNvPr>
          <p:cNvSpPr>
            <a:spLocks noGrp="1"/>
          </p:cNvSpPr>
          <p:nvPr>
            <p:ph type="title"/>
          </p:nvPr>
        </p:nvSpPr>
        <p:spPr>
          <a:xfrm>
            <a:off x="1383564" y="348865"/>
            <a:ext cx="9718111" cy="1576446"/>
          </a:xfrm>
        </p:spPr>
        <p:txBody>
          <a:bodyPr anchor="ctr">
            <a:normAutofit/>
          </a:bodyPr>
          <a:lstStyle/>
          <a:p>
            <a:r>
              <a:rPr lang="en-US" sz="4000" dirty="0">
                <a:solidFill>
                  <a:srgbClr val="FFFFFF"/>
                </a:solidFill>
              </a:rPr>
              <a:t>Advancing Education and Awareness</a:t>
            </a:r>
          </a:p>
        </p:txBody>
      </p:sp>
      <p:sp>
        <p:nvSpPr>
          <p:cNvPr id="4" name="Content Placeholder 3">
            <a:extLst>
              <a:ext uri="{FF2B5EF4-FFF2-40B4-BE49-F238E27FC236}">
                <a16:creationId xmlns:a16="http://schemas.microsoft.com/office/drawing/2014/main" id="{CC3C1C07-DC5B-0AF7-A9C0-1E0B70954D81}"/>
              </a:ext>
            </a:extLst>
          </p:cNvPr>
          <p:cNvSpPr>
            <a:spLocks noGrp="1"/>
          </p:cNvSpPr>
          <p:nvPr>
            <p:ph idx="1"/>
          </p:nvPr>
        </p:nvSpPr>
        <p:spPr>
          <a:xfrm>
            <a:off x="838200" y="2337706"/>
            <a:ext cx="10515600" cy="4351338"/>
          </a:xfrm>
        </p:spPr>
        <p:txBody>
          <a:bodyPr/>
          <a:lstStyle/>
          <a:p>
            <a:r>
              <a:rPr lang="en-US" dirty="0"/>
              <a:t>NKF educates the public, patients, and healthcare professional about all areas of kidney health ----from prevention to treatment, dialysis to transplantation--- with support, tools, and resources that are understandable, culturally sensitive, and representative of distinct experiences of all kidney patients.</a:t>
            </a:r>
          </a:p>
          <a:p>
            <a:endParaRPr lang="en-US" dirty="0"/>
          </a:p>
        </p:txBody>
      </p:sp>
    </p:spTree>
    <p:extLst>
      <p:ext uri="{BB962C8B-B14F-4D97-AF65-F5344CB8AC3E}">
        <p14:creationId xmlns:p14="http://schemas.microsoft.com/office/powerpoint/2010/main" val="385437065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5"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D6D25C9-A950-769B-5910-F506EB86C29F}"/>
              </a:ext>
            </a:extLst>
          </p:cNvPr>
          <p:cNvSpPr>
            <a:spLocks noGrp="1"/>
          </p:cNvSpPr>
          <p:nvPr>
            <p:ph type="title"/>
          </p:nvPr>
        </p:nvSpPr>
        <p:spPr>
          <a:xfrm>
            <a:off x="1371599" y="294538"/>
            <a:ext cx="9895951" cy="1033669"/>
          </a:xfrm>
        </p:spPr>
        <p:txBody>
          <a:bodyPr>
            <a:normAutofit fontScale="90000"/>
          </a:bodyPr>
          <a:lstStyle/>
          <a:p>
            <a:r>
              <a:rPr lang="en-US" sz="4000" dirty="0">
                <a:solidFill>
                  <a:srgbClr val="FFFFFF"/>
                </a:solidFill>
              </a:rPr>
              <a:t>How does NKF and constituents advocate for CKD</a:t>
            </a:r>
          </a:p>
        </p:txBody>
      </p:sp>
      <p:sp>
        <p:nvSpPr>
          <p:cNvPr id="4" name="Content Placeholder 3">
            <a:extLst>
              <a:ext uri="{FF2B5EF4-FFF2-40B4-BE49-F238E27FC236}">
                <a16:creationId xmlns:a16="http://schemas.microsoft.com/office/drawing/2014/main" id="{73003409-A76C-446A-A1D7-7656405D6C29}"/>
              </a:ext>
            </a:extLst>
          </p:cNvPr>
          <p:cNvSpPr>
            <a:spLocks noGrp="1"/>
          </p:cNvSpPr>
          <p:nvPr>
            <p:ph idx="1"/>
          </p:nvPr>
        </p:nvSpPr>
        <p:spPr/>
        <p:txBody>
          <a:bodyPr/>
          <a:lstStyle/>
          <a:p>
            <a:r>
              <a:rPr lang="en-US"/>
              <a:t> NKF </a:t>
            </a:r>
            <a:r>
              <a:rPr lang="en-US" dirty="0"/>
              <a:t>engages with legislators on issues that range from transplantation, health disparities to federal investment in kidney health and more.</a:t>
            </a:r>
          </a:p>
          <a:p>
            <a:r>
              <a:rPr lang="en-US" dirty="0">
                <a:hlinkClick r:id="rId2"/>
              </a:rPr>
              <a:t>https://www.kidney.org/advocacy/legislative-priorities</a:t>
            </a:r>
            <a:r>
              <a:rPr lang="en-US" dirty="0"/>
              <a:t> for more information.</a:t>
            </a:r>
          </a:p>
        </p:txBody>
      </p:sp>
    </p:spTree>
    <p:extLst>
      <p:ext uri="{BB962C8B-B14F-4D97-AF65-F5344CB8AC3E}">
        <p14:creationId xmlns:p14="http://schemas.microsoft.com/office/powerpoint/2010/main" val="60847940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04EBD6-4D43-8C71-5491-A25D4DD7E85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961E6F7-15D2-167C-CFC8-59C6F8F771CB}"/>
              </a:ext>
            </a:extLst>
          </p:cNvPr>
          <p:cNvSpPr>
            <a:spLocks noGrp="1"/>
          </p:cNvSpPr>
          <p:nvPr>
            <p:ph idx="1"/>
          </p:nvPr>
        </p:nvSpPr>
        <p:spPr/>
        <p:txBody>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NKF educates the public, patients, and healthcare professional about all areas of kidney health ----from prevention to treatment, dialysis to transplantation--- with support, tools, and resources that are understandable, culturally sensitive, and representative of distinct experiences of all kidney patients.</a:t>
            </a:r>
          </a:p>
          <a:p>
            <a:endParaRPr lang="en-US" dirty="0"/>
          </a:p>
        </p:txBody>
      </p:sp>
    </p:spTree>
    <p:extLst>
      <p:ext uri="{BB962C8B-B14F-4D97-AF65-F5344CB8AC3E}">
        <p14:creationId xmlns:p14="http://schemas.microsoft.com/office/powerpoint/2010/main" val="333742608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D195613-6552-430F-827D-17B34C9E156F}"/>
              </a:ext>
            </a:extLst>
          </p:cNvPr>
          <p:cNvSpPr>
            <a:spLocks noGrp="1"/>
          </p:cNvSpPr>
          <p:nvPr>
            <p:ph type="title"/>
          </p:nvPr>
        </p:nvSpPr>
        <p:spPr>
          <a:xfrm>
            <a:off x="1371599" y="294538"/>
            <a:ext cx="9895951" cy="1033669"/>
          </a:xfrm>
        </p:spPr>
        <p:txBody>
          <a:bodyPr>
            <a:normAutofit/>
          </a:bodyPr>
          <a:lstStyle/>
          <a:p>
            <a:r>
              <a:rPr lang="en-US" sz="4000" dirty="0">
                <a:solidFill>
                  <a:srgbClr val="FFFFFF"/>
                </a:solidFill>
              </a:rPr>
              <a:t>Disparities in Kidney Transplant</a:t>
            </a:r>
          </a:p>
        </p:txBody>
      </p:sp>
      <p:sp>
        <p:nvSpPr>
          <p:cNvPr id="3" name="Content Placeholder 2">
            <a:extLst>
              <a:ext uri="{FF2B5EF4-FFF2-40B4-BE49-F238E27FC236}">
                <a16:creationId xmlns:a16="http://schemas.microsoft.com/office/drawing/2014/main" id="{D08B2035-98AD-E8BF-0502-69FAA32B24AA}"/>
              </a:ext>
            </a:extLst>
          </p:cNvPr>
          <p:cNvSpPr>
            <a:spLocks noGrp="1"/>
          </p:cNvSpPr>
          <p:nvPr>
            <p:ph idx="1"/>
          </p:nvPr>
        </p:nvSpPr>
        <p:spPr>
          <a:xfrm>
            <a:off x="1371599" y="1885279"/>
            <a:ext cx="10013183" cy="4116276"/>
          </a:xfrm>
        </p:spPr>
        <p:txBody>
          <a:bodyPr anchor="ctr">
            <a:normAutofit fontScale="92500" lnSpcReduction="20000"/>
          </a:bodyPr>
          <a:lstStyle/>
          <a:p>
            <a:r>
              <a:rPr lang="en-US" sz="2000" dirty="0"/>
              <a:t>Kidney Transplant - optimal renal replacement therapy </a:t>
            </a:r>
          </a:p>
          <a:p>
            <a:pPr lvl="1"/>
            <a:r>
              <a:rPr lang="en-US" sz="1600" dirty="0"/>
              <a:t>Offers the best quality of life with the lowest rate of mortality and morbidity.</a:t>
            </a:r>
          </a:p>
          <a:p>
            <a:pPr lvl="1"/>
            <a:r>
              <a:rPr lang="en-US" sz="1600" dirty="0"/>
              <a:t>Currently, &gt;50% of the patients awaiting kidney transplant in the US are ethnic minorities, with African Americans constituting &gt;33% of those on the wait list.</a:t>
            </a:r>
            <a:endParaRPr lang="en-US" sz="2000" dirty="0"/>
          </a:p>
          <a:p>
            <a:r>
              <a:rPr lang="en-US" sz="2000" dirty="0"/>
              <a:t>Lower rates of referral for kidney transplantation, including preemptive kidney transplant, and less likely to complete transplant evaluation, and to be highly sensitized</a:t>
            </a:r>
          </a:p>
          <a:p>
            <a:r>
              <a:rPr lang="en-US" sz="2000" dirty="0"/>
              <a:t>Longer time on the transplant waiting list.</a:t>
            </a:r>
          </a:p>
          <a:p>
            <a:pPr lvl="1"/>
            <a:r>
              <a:rPr lang="en-US" sz="1600" dirty="0"/>
              <a:t>76.5 more mean days longer per 5 </a:t>
            </a:r>
            <a:r>
              <a:rPr lang="en-US" sz="1600" dirty="0" err="1"/>
              <a:t>yrs</a:t>
            </a:r>
            <a:r>
              <a:rPr lang="en-US" sz="1600" dirty="0"/>
              <a:t> on the wait list.</a:t>
            </a:r>
          </a:p>
          <a:p>
            <a:r>
              <a:rPr lang="en-US" sz="2000" dirty="0"/>
              <a:t> Limited suitable kidney donors, </a:t>
            </a:r>
            <a:r>
              <a:rPr lang="en-US" sz="2000" dirty="0" err="1"/>
              <a:t>esp</a:t>
            </a:r>
            <a:r>
              <a:rPr lang="en-US" sz="2000" dirty="0"/>
              <a:t> Living donors</a:t>
            </a:r>
          </a:p>
          <a:p>
            <a:r>
              <a:rPr lang="en-US" sz="2000" dirty="0"/>
              <a:t>Post Transplant: </a:t>
            </a:r>
          </a:p>
          <a:p>
            <a:pPr lvl="1"/>
            <a:r>
              <a:rPr lang="en-US" sz="1600" dirty="0"/>
              <a:t>Inconsistent care and coordination and suboptimal risk factor control</a:t>
            </a:r>
          </a:p>
          <a:p>
            <a:pPr lvl="1"/>
            <a:r>
              <a:rPr lang="en-US" sz="1600" dirty="0"/>
              <a:t>Lower rates of graft survival, 3.4% increased relative risk of 5yr graft loss ( vs CA)</a:t>
            </a:r>
          </a:p>
          <a:p>
            <a:pPr lvl="1"/>
            <a:r>
              <a:rPr lang="en-US" sz="1600" dirty="0"/>
              <a:t>Increased new onset diabetes after transplant.</a:t>
            </a:r>
          </a:p>
          <a:p>
            <a:r>
              <a:rPr lang="en-US" sz="2000" dirty="0"/>
              <a:t>Social Determinants: Lower SES, Reduced access to care and mistrust of clinicians and healthcare system.</a:t>
            </a:r>
          </a:p>
          <a:p>
            <a:endParaRPr lang="en-US" sz="2000" dirty="0"/>
          </a:p>
        </p:txBody>
      </p:sp>
    </p:spTree>
    <p:extLst>
      <p:ext uri="{BB962C8B-B14F-4D97-AF65-F5344CB8AC3E}">
        <p14:creationId xmlns:p14="http://schemas.microsoft.com/office/powerpoint/2010/main" val="222017500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8" name="Rectangle 42">
            <a:extLst>
              <a:ext uri="{FF2B5EF4-FFF2-40B4-BE49-F238E27FC236}">
                <a16:creationId xmlns:a16="http://schemas.microsoft.com/office/drawing/2014/main" id="{DCC231C8-C761-4B31-9B1C-C6D19248C6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1">
            <a:extLst>
              <a:ext uri="{FF2B5EF4-FFF2-40B4-BE49-F238E27FC236}">
                <a16:creationId xmlns:a16="http://schemas.microsoft.com/office/drawing/2014/main" id="{279FA20C-DB60-4B2E-4074-0BD9DE01B63B}"/>
              </a:ext>
            </a:extLst>
          </p:cNvPr>
          <p:cNvSpPr>
            <a:spLocks noGrp="1"/>
          </p:cNvSpPr>
          <p:nvPr>
            <p:ph type="title"/>
          </p:nvPr>
        </p:nvSpPr>
        <p:spPr>
          <a:xfrm>
            <a:off x="838200" y="557189"/>
            <a:ext cx="3374136" cy="5567891"/>
          </a:xfrm>
        </p:spPr>
        <p:txBody>
          <a:bodyPr>
            <a:normAutofit/>
          </a:bodyPr>
          <a:lstStyle/>
          <a:p>
            <a:r>
              <a:rPr lang="en-US" sz="5200" dirty="0"/>
              <a:t>Maryland Kidney Walk</a:t>
            </a:r>
          </a:p>
        </p:txBody>
      </p:sp>
      <p:graphicFrame>
        <p:nvGraphicFramePr>
          <p:cNvPr id="20" name="Content Placeholder 2">
            <a:extLst>
              <a:ext uri="{FF2B5EF4-FFF2-40B4-BE49-F238E27FC236}">
                <a16:creationId xmlns:a16="http://schemas.microsoft.com/office/drawing/2014/main" id="{F8524FC0-5041-AF5D-6BA9-BD23BF03D3EE}"/>
              </a:ext>
            </a:extLst>
          </p:cNvPr>
          <p:cNvGraphicFramePr>
            <a:graphicFrameLocks noGrp="1"/>
          </p:cNvGraphicFramePr>
          <p:nvPr>
            <p:ph idx="1"/>
          </p:nvPr>
        </p:nvGraphicFramePr>
        <p:xfrm>
          <a:off x="5093208" y="620392"/>
          <a:ext cx="6263640" cy="55046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0949959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5"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D6D25C9-A950-769B-5910-F506EB86C29F}"/>
              </a:ext>
            </a:extLst>
          </p:cNvPr>
          <p:cNvSpPr>
            <a:spLocks noGrp="1"/>
          </p:cNvSpPr>
          <p:nvPr>
            <p:ph type="title"/>
          </p:nvPr>
        </p:nvSpPr>
        <p:spPr>
          <a:xfrm>
            <a:off x="1371599" y="294538"/>
            <a:ext cx="9895951" cy="1033669"/>
          </a:xfrm>
        </p:spPr>
        <p:txBody>
          <a:bodyPr>
            <a:normAutofit/>
          </a:bodyPr>
          <a:lstStyle/>
          <a:p>
            <a:r>
              <a:rPr lang="en-US" sz="4000" dirty="0">
                <a:solidFill>
                  <a:srgbClr val="FFFFFF"/>
                </a:solidFill>
              </a:rPr>
              <a:t>NKF Walk of Maryland</a:t>
            </a:r>
          </a:p>
        </p:txBody>
      </p:sp>
      <p:sp>
        <p:nvSpPr>
          <p:cNvPr id="4" name="Content Placeholder 3">
            <a:extLst>
              <a:ext uri="{FF2B5EF4-FFF2-40B4-BE49-F238E27FC236}">
                <a16:creationId xmlns:a16="http://schemas.microsoft.com/office/drawing/2014/main" id="{73003409-A76C-446A-A1D7-7656405D6C29}"/>
              </a:ext>
            </a:extLst>
          </p:cNvPr>
          <p:cNvSpPr>
            <a:spLocks noGrp="1"/>
          </p:cNvSpPr>
          <p:nvPr>
            <p:ph idx="1"/>
          </p:nvPr>
        </p:nvSpPr>
        <p:spPr/>
        <p:txBody>
          <a:bodyPr>
            <a:normAutofit lnSpcReduction="10000"/>
          </a:bodyPr>
          <a:lstStyle/>
          <a:p>
            <a:r>
              <a:rPr lang="en-US" dirty="0"/>
              <a:t> Activities: Stage entertainment, refreshments by local food vendors, water donated by UMBC, and the Kidney Kids Corner with face painting, arts and crafts, and games.</a:t>
            </a:r>
          </a:p>
          <a:p>
            <a:r>
              <a:rPr lang="en-US" dirty="0"/>
              <a:t>Excellent opportunity to interact with NKF, vendors, and community partners.</a:t>
            </a:r>
          </a:p>
          <a:p>
            <a:r>
              <a:rPr lang="en-US" dirty="0"/>
              <a:t>Proceeds – To support public education awareness campaigns.</a:t>
            </a:r>
          </a:p>
          <a:p>
            <a:r>
              <a:rPr lang="en-US" dirty="0"/>
              <a:t>To participate – admission of course is free, but donations are encouraged – everyone who raises at least $100.00 will receive a commemorative Walk T-shirt and other prizes.</a:t>
            </a:r>
          </a:p>
          <a:p>
            <a:r>
              <a:rPr lang="en-US" dirty="0"/>
              <a:t>For online registration visit www.kidneywalk.org/maryland</a:t>
            </a:r>
          </a:p>
        </p:txBody>
      </p:sp>
    </p:spTree>
    <p:extLst>
      <p:ext uri="{BB962C8B-B14F-4D97-AF65-F5344CB8AC3E}">
        <p14:creationId xmlns:p14="http://schemas.microsoft.com/office/powerpoint/2010/main" val="341842296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97E211-65C5-CA5E-77C1-B3CDF47895AE}"/>
              </a:ext>
            </a:extLst>
          </p:cNvPr>
          <p:cNvSpPr>
            <a:spLocks noGrp="1"/>
          </p:cNvSpPr>
          <p:nvPr>
            <p:ph type="title"/>
          </p:nvPr>
        </p:nvSpPr>
        <p:spPr/>
        <p:txBody>
          <a:bodyPr/>
          <a:lstStyle/>
          <a:p>
            <a:r>
              <a:rPr lang="en-US" dirty="0"/>
              <a:t>Other ways to support the NKF</a:t>
            </a:r>
          </a:p>
        </p:txBody>
      </p:sp>
      <p:sp>
        <p:nvSpPr>
          <p:cNvPr id="3" name="Content Placeholder 2">
            <a:extLst>
              <a:ext uri="{FF2B5EF4-FFF2-40B4-BE49-F238E27FC236}">
                <a16:creationId xmlns:a16="http://schemas.microsoft.com/office/drawing/2014/main" id="{1FB7387F-96C3-063B-7E3F-83AEB12A80ED}"/>
              </a:ext>
            </a:extLst>
          </p:cNvPr>
          <p:cNvSpPr>
            <a:spLocks noGrp="1"/>
          </p:cNvSpPr>
          <p:nvPr>
            <p:ph idx="1"/>
          </p:nvPr>
        </p:nvSpPr>
        <p:spPr/>
        <p:txBody>
          <a:bodyPr>
            <a:normAutofit lnSpcReduction="10000"/>
          </a:bodyPr>
          <a:lstStyle/>
          <a:p>
            <a:r>
              <a:rPr lang="en-US" dirty="0"/>
              <a:t>Kidney Cars – donate your vehicle to help fund our public education, professional education, and organ donation programs.</a:t>
            </a:r>
          </a:p>
          <a:p>
            <a:r>
              <a:rPr lang="en-US" dirty="0"/>
              <a:t>Visit kidneycars.org for more information or call  1800-488-2277.</a:t>
            </a:r>
          </a:p>
          <a:p>
            <a:r>
              <a:rPr lang="en-US" dirty="0"/>
              <a:t>Donations: There are many ways to support the NKF locally, whether it’s through personal donations, workplace giving program, bequest, corporate sponsorships, planned giving, memorial tributes, gifting property or stocks, third party events, or volunteering.</a:t>
            </a:r>
          </a:p>
          <a:p>
            <a:endParaRPr lang="en-US" dirty="0"/>
          </a:p>
          <a:p>
            <a:r>
              <a:rPr lang="en-US" dirty="0"/>
              <a:t>For more information -----please go to </a:t>
            </a:r>
            <a:r>
              <a:rPr lang="en-US" dirty="0">
                <a:hlinkClick r:id="rId2"/>
              </a:rPr>
              <a:t>www.kidneycars.org</a:t>
            </a:r>
            <a:r>
              <a:rPr lang="en-US" dirty="0"/>
              <a:t> or call – </a:t>
            </a:r>
            <a:r>
              <a:rPr lang="en-US" dirty="0">
                <a:hlinkClick r:id="rId3"/>
              </a:rPr>
              <a:t>www.kidneymd.org</a:t>
            </a:r>
            <a:r>
              <a:rPr lang="en-US" dirty="0"/>
              <a:t> or 410-494–8545.</a:t>
            </a:r>
          </a:p>
        </p:txBody>
      </p:sp>
    </p:spTree>
    <p:extLst>
      <p:ext uri="{BB962C8B-B14F-4D97-AF65-F5344CB8AC3E}">
        <p14:creationId xmlns:p14="http://schemas.microsoft.com/office/powerpoint/2010/main" val="125027325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2" name="Rectangle 68">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Rectangle 70">
            <a:extLst>
              <a:ext uri="{FF2B5EF4-FFF2-40B4-BE49-F238E27FC236}">
                <a16:creationId xmlns:a16="http://schemas.microsoft.com/office/drawing/2014/main" id="{1199E1B1-A8C0-4FE8-A5A8-1CB41D69F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Rectangle 72">
            <a:extLst>
              <a:ext uri="{FF2B5EF4-FFF2-40B4-BE49-F238E27FC236}">
                <a16:creationId xmlns:a16="http://schemas.microsoft.com/office/drawing/2014/main" id="{84A8DE83-DE75-4B41-9DB4-A7EC0B0DEC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128856"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74">
            <a:extLst>
              <a:ext uri="{FF2B5EF4-FFF2-40B4-BE49-F238E27FC236}">
                <a16:creationId xmlns:a16="http://schemas.microsoft.com/office/drawing/2014/main" id="{A7009A0A-BEF5-4EAC-AF15-E4F9F002E2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1"/>
            <a:ext cx="12192002"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4" name="Graphic 51" descr="Kidney">
            <a:extLst>
              <a:ext uri="{FF2B5EF4-FFF2-40B4-BE49-F238E27FC236}">
                <a16:creationId xmlns:a16="http://schemas.microsoft.com/office/drawing/2014/main" id="{B5A1034C-75F5-5D98-1EA0-850C9A6A4FB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869919" y="1966293"/>
            <a:ext cx="4452160" cy="4452160"/>
          </a:xfrm>
          <a:prstGeom prst="rect">
            <a:avLst/>
          </a:prstGeom>
        </p:spPr>
      </p:pic>
    </p:spTree>
    <p:extLst>
      <p:ext uri="{BB962C8B-B14F-4D97-AF65-F5344CB8AC3E}">
        <p14:creationId xmlns:p14="http://schemas.microsoft.com/office/powerpoint/2010/main" val="18876793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D3EBB7E-4567-7EC4-8197-0C0E431B889B}"/>
              </a:ext>
            </a:extLst>
          </p:cNvPr>
          <p:cNvSpPr>
            <a:spLocks noGrp="1"/>
          </p:cNvSpPr>
          <p:nvPr>
            <p:ph type="title"/>
          </p:nvPr>
        </p:nvSpPr>
        <p:spPr>
          <a:xfrm>
            <a:off x="1383564" y="348865"/>
            <a:ext cx="9718111" cy="1576446"/>
          </a:xfrm>
        </p:spPr>
        <p:txBody>
          <a:bodyPr anchor="ctr">
            <a:normAutofit/>
          </a:bodyPr>
          <a:lstStyle/>
          <a:p>
            <a:r>
              <a:rPr lang="en-US" sz="4000" dirty="0">
                <a:solidFill>
                  <a:srgbClr val="FFFFFF"/>
                </a:solidFill>
              </a:rPr>
              <a:t>Primer on the Role of the Kidneys and Chronic Kidney disease (CKD)</a:t>
            </a:r>
          </a:p>
        </p:txBody>
      </p:sp>
      <p:graphicFrame>
        <p:nvGraphicFramePr>
          <p:cNvPr id="20" name="Content Placeholder 2">
            <a:extLst>
              <a:ext uri="{FF2B5EF4-FFF2-40B4-BE49-F238E27FC236}">
                <a16:creationId xmlns:a16="http://schemas.microsoft.com/office/drawing/2014/main" id="{F8524FC0-5041-AF5D-6BA9-BD23BF03D3EE}"/>
              </a:ext>
            </a:extLst>
          </p:cNvPr>
          <p:cNvGraphicFramePr>
            <a:graphicFrameLocks noGrp="1"/>
          </p:cNvGraphicFramePr>
          <p:nvPr>
            <p:ph idx="1"/>
            <p:extLst>
              <p:ext uri="{D42A27DB-BD31-4B8C-83A1-F6EECF244321}">
                <p14:modId xmlns:p14="http://schemas.microsoft.com/office/powerpoint/2010/main" val="1267809536"/>
              </p:ext>
            </p:extLst>
          </p:nvPr>
        </p:nvGraphicFramePr>
        <p:xfrm>
          <a:off x="644056" y="2615979"/>
          <a:ext cx="10927829" cy="36894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5058107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8" name="Rectangle 42">
            <a:extLst>
              <a:ext uri="{FF2B5EF4-FFF2-40B4-BE49-F238E27FC236}">
                <a16:creationId xmlns:a16="http://schemas.microsoft.com/office/drawing/2014/main" id="{DCC231C8-C761-4B31-9B1C-C6D19248C6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1">
            <a:extLst>
              <a:ext uri="{FF2B5EF4-FFF2-40B4-BE49-F238E27FC236}">
                <a16:creationId xmlns:a16="http://schemas.microsoft.com/office/drawing/2014/main" id="{279FA20C-DB60-4B2E-4074-0BD9DE01B63B}"/>
              </a:ext>
            </a:extLst>
          </p:cNvPr>
          <p:cNvSpPr>
            <a:spLocks noGrp="1"/>
          </p:cNvSpPr>
          <p:nvPr>
            <p:ph type="title"/>
          </p:nvPr>
        </p:nvSpPr>
        <p:spPr>
          <a:xfrm>
            <a:off x="838200" y="557189"/>
            <a:ext cx="3374136" cy="5567891"/>
          </a:xfrm>
        </p:spPr>
        <p:txBody>
          <a:bodyPr>
            <a:normAutofit/>
          </a:bodyPr>
          <a:lstStyle/>
          <a:p>
            <a:endParaRPr lang="en-US" sz="5200" dirty="0"/>
          </a:p>
        </p:txBody>
      </p:sp>
      <p:graphicFrame>
        <p:nvGraphicFramePr>
          <p:cNvPr id="20" name="Content Placeholder 2">
            <a:extLst>
              <a:ext uri="{FF2B5EF4-FFF2-40B4-BE49-F238E27FC236}">
                <a16:creationId xmlns:a16="http://schemas.microsoft.com/office/drawing/2014/main" id="{F8524FC0-5041-AF5D-6BA9-BD23BF03D3EE}"/>
              </a:ext>
            </a:extLst>
          </p:cNvPr>
          <p:cNvGraphicFramePr>
            <a:graphicFrameLocks noGrp="1"/>
          </p:cNvGraphicFramePr>
          <p:nvPr>
            <p:ph idx="1"/>
            <p:extLst>
              <p:ext uri="{D42A27DB-BD31-4B8C-83A1-F6EECF244321}">
                <p14:modId xmlns:p14="http://schemas.microsoft.com/office/powerpoint/2010/main" val="3130854333"/>
              </p:ext>
            </p:extLst>
          </p:nvPr>
        </p:nvGraphicFramePr>
        <p:xfrm>
          <a:off x="5093208" y="620392"/>
          <a:ext cx="6263640" cy="55046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1932538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753442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D3EBB7E-4567-7EC4-8197-0C0E431B889B}"/>
              </a:ext>
            </a:extLst>
          </p:cNvPr>
          <p:cNvSpPr>
            <a:spLocks noGrp="1"/>
          </p:cNvSpPr>
          <p:nvPr>
            <p:ph type="title"/>
          </p:nvPr>
        </p:nvSpPr>
        <p:spPr>
          <a:xfrm>
            <a:off x="1383564" y="348865"/>
            <a:ext cx="9718111" cy="1576446"/>
          </a:xfrm>
        </p:spPr>
        <p:txBody>
          <a:bodyPr anchor="ctr">
            <a:normAutofit/>
          </a:bodyPr>
          <a:lstStyle/>
          <a:p>
            <a:r>
              <a:rPr lang="en-US" sz="4000" dirty="0">
                <a:solidFill>
                  <a:srgbClr val="FFFFFF"/>
                </a:solidFill>
              </a:rPr>
              <a:t>Complications of CKD</a:t>
            </a:r>
          </a:p>
        </p:txBody>
      </p:sp>
      <p:graphicFrame>
        <p:nvGraphicFramePr>
          <p:cNvPr id="20" name="Content Placeholder 2">
            <a:extLst>
              <a:ext uri="{FF2B5EF4-FFF2-40B4-BE49-F238E27FC236}">
                <a16:creationId xmlns:a16="http://schemas.microsoft.com/office/drawing/2014/main" id="{F8524FC0-5041-AF5D-6BA9-BD23BF03D3EE}"/>
              </a:ext>
            </a:extLst>
          </p:cNvPr>
          <p:cNvGraphicFramePr>
            <a:graphicFrameLocks noGrp="1"/>
          </p:cNvGraphicFramePr>
          <p:nvPr>
            <p:ph idx="1"/>
            <p:extLst>
              <p:ext uri="{D42A27DB-BD31-4B8C-83A1-F6EECF244321}">
                <p14:modId xmlns:p14="http://schemas.microsoft.com/office/powerpoint/2010/main" val="2557483530"/>
              </p:ext>
            </p:extLst>
          </p:nvPr>
        </p:nvGraphicFramePr>
        <p:xfrm>
          <a:off x="644056" y="2615979"/>
          <a:ext cx="10927829" cy="36894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119017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0" name="Rectangle 1029">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5" name="Rectangle 1034">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7" name="Rectangle 1036">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9" name="Rectangle 1038">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8" name="Picture 4">
            <a:extLst>
              <a:ext uri="{FF2B5EF4-FFF2-40B4-BE49-F238E27FC236}">
                <a16:creationId xmlns:a16="http://schemas.microsoft.com/office/drawing/2014/main" id="{3B44B237-8CA0-4113-AA6B-99D48ADF410D}"/>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3718560" y="457200"/>
            <a:ext cx="4754880" cy="59436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0155BBC6-DBDD-07CC-E013-B0750B24D3FA}"/>
              </a:ext>
            </a:extLst>
          </p:cNvPr>
          <p:cNvSpPr txBox="1"/>
          <p:nvPr/>
        </p:nvSpPr>
        <p:spPr>
          <a:xfrm>
            <a:off x="311499" y="683288"/>
            <a:ext cx="3597309" cy="646331"/>
          </a:xfrm>
          <a:prstGeom prst="rect">
            <a:avLst/>
          </a:prstGeom>
          <a:noFill/>
        </p:spPr>
        <p:txBody>
          <a:bodyPr wrap="square" rtlCol="0">
            <a:spAutoFit/>
          </a:bodyPr>
          <a:lstStyle/>
          <a:p>
            <a:r>
              <a:rPr lang="en-US" sz="3600" dirty="0">
                <a:solidFill>
                  <a:schemeClr val="bg1"/>
                </a:solidFill>
              </a:rPr>
              <a:t>Staging of CKD</a:t>
            </a:r>
            <a:endParaRPr lang="en-US" dirty="0">
              <a:solidFill>
                <a:schemeClr val="bg1"/>
              </a:solidFill>
            </a:endParaRPr>
          </a:p>
        </p:txBody>
      </p:sp>
    </p:spTree>
    <p:extLst>
      <p:ext uri="{BB962C8B-B14F-4D97-AF65-F5344CB8AC3E}">
        <p14:creationId xmlns:p14="http://schemas.microsoft.com/office/powerpoint/2010/main" val="33926971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5361649-8943-24C0-FFC5-B2CAF30357EA}"/>
              </a:ext>
            </a:extLst>
          </p:cNvPr>
          <p:cNvSpPr>
            <a:spLocks noGrp="1"/>
          </p:cNvSpPr>
          <p:nvPr>
            <p:ph type="title"/>
          </p:nvPr>
        </p:nvSpPr>
        <p:spPr>
          <a:xfrm>
            <a:off x="1371597" y="348865"/>
            <a:ext cx="10044023" cy="877729"/>
          </a:xfrm>
        </p:spPr>
        <p:txBody>
          <a:bodyPr anchor="ctr">
            <a:normAutofit/>
          </a:bodyPr>
          <a:lstStyle/>
          <a:p>
            <a:r>
              <a:rPr lang="en-US" sz="4000">
                <a:solidFill>
                  <a:srgbClr val="FFFFFF"/>
                </a:solidFill>
              </a:rPr>
              <a:t>Symptoms of CKD or Kidney Failure</a:t>
            </a:r>
          </a:p>
        </p:txBody>
      </p:sp>
      <p:graphicFrame>
        <p:nvGraphicFramePr>
          <p:cNvPr id="25" name="Content Placeholder 2">
            <a:extLst>
              <a:ext uri="{FF2B5EF4-FFF2-40B4-BE49-F238E27FC236}">
                <a16:creationId xmlns:a16="http://schemas.microsoft.com/office/drawing/2014/main" id="{86BBBCE1-40DF-00BB-347C-ED4B322D438F}"/>
              </a:ext>
            </a:extLst>
          </p:cNvPr>
          <p:cNvGraphicFramePr>
            <a:graphicFrameLocks noGrp="1"/>
          </p:cNvGraphicFramePr>
          <p:nvPr>
            <p:ph idx="1"/>
            <p:extLst>
              <p:ext uri="{D42A27DB-BD31-4B8C-83A1-F6EECF244321}">
                <p14:modId xmlns:p14="http://schemas.microsoft.com/office/powerpoint/2010/main" val="3056510571"/>
              </p:ext>
            </p:extLst>
          </p:nvPr>
        </p:nvGraphicFramePr>
        <p:xfrm>
          <a:off x="644056" y="2112579"/>
          <a:ext cx="10927829" cy="41928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774633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8" name="Rectangle 77">
            <a:extLst>
              <a:ext uri="{FF2B5EF4-FFF2-40B4-BE49-F238E27FC236}">
                <a16:creationId xmlns:a16="http://schemas.microsoft.com/office/drawing/2014/main" id="{577D6B2E-37A3-429E-A37C-F30ED64872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a:extLst>
              <a:ext uri="{FF2B5EF4-FFF2-40B4-BE49-F238E27FC236}">
                <a16:creationId xmlns:a16="http://schemas.microsoft.com/office/drawing/2014/main" id="{5CEAD642-85CF-4750-8432-7C80C901F0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1723" y="-1"/>
            <a:ext cx="12225953" cy="6868071"/>
          </a:xfrm>
          <a:prstGeom prst="rect">
            <a:avLst/>
          </a:prstGeom>
          <a:gradFill>
            <a:gsLst>
              <a:gs pos="0">
                <a:srgbClr val="000000"/>
              </a:gs>
              <a:gs pos="100000">
                <a:schemeClr val="accent1">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a:extLst>
              <a:ext uri="{FF2B5EF4-FFF2-40B4-BE49-F238E27FC236}">
                <a16:creationId xmlns:a16="http://schemas.microsoft.com/office/drawing/2014/main" id="{FA33EEAE-15D5-4119-8C1E-89D943F91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41959" y="-3"/>
            <a:ext cx="11772269" cy="6868074"/>
          </a:xfrm>
          <a:prstGeom prst="rect">
            <a:avLst/>
          </a:prstGeom>
          <a:gradFill>
            <a:gsLst>
              <a:gs pos="21000">
                <a:schemeClr val="accent1">
                  <a:lumMod val="50000"/>
                  <a:alpha val="83000"/>
                </a:schemeClr>
              </a:gs>
              <a:gs pos="100000">
                <a:schemeClr val="accent1">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a:extLst>
              <a:ext uri="{FF2B5EF4-FFF2-40B4-BE49-F238E27FC236}">
                <a16:creationId xmlns:a16="http://schemas.microsoft.com/office/drawing/2014/main" id="{730D8B3B-9B80-4025-B934-26DC7D7CD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5200" y="0"/>
            <a:ext cx="3623374" cy="6868072"/>
          </a:xfrm>
          <a:prstGeom prst="rect">
            <a:avLst/>
          </a:prstGeom>
          <a:gradFill>
            <a:gsLst>
              <a:gs pos="0">
                <a:schemeClr val="accent1">
                  <a:lumMod val="75000"/>
                  <a:alpha val="0"/>
                </a:schemeClr>
              </a:gs>
              <a:gs pos="99000">
                <a:srgbClr val="000000">
                  <a:alpha val="41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a:extLst>
              <a:ext uri="{FF2B5EF4-FFF2-40B4-BE49-F238E27FC236}">
                <a16:creationId xmlns:a16="http://schemas.microsoft.com/office/drawing/2014/main" id="{1064D5D5-227B-4F66-9AEA-46F570E793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5875" y="-3"/>
            <a:ext cx="12233581" cy="6868076"/>
          </a:xfrm>
          <a:prstGeom prst="rect">
            <a:avLst/>
          </a:prstGeom>
          <a:gradFill>
            <a:gsLst>
              <a:gs pos="3000">
                <a:schemeClr val="accent1">
                  <a:lumMod val="75000"/>
                  <a:alpha val="0"/>
                </a:schemeClr>
              </a:gs>
              <a:gs pos="100000">
                <a:srgbClr val="000000">
                  <a:alpha val="73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a:extLst>
              <a:ext uri="{FF2B5EF4-FFF2-40B4-BE49-F238E27FC236}">
                <a16:creationId xmlns:a16="http://schemas.microsoft.com/office/drawing/2014/main" id="{646B67A4-D328-4747-A82B-65E84FA463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484334" y="-861824"/>
            <a:ext cx="6861931" cy="8597859"/>
          </a:xfrm>
          <a:prstGeom prst="rect">
            <a:avLst/>
          </a:prstGeom>
          <a:gradFill>
            <a:gsLst>
              <a:gs pos="3000">
                <a:schemeClr val="accent1">
                  <a:lumMod val="75000"/>
                  <a:alpha val="0"/>
                </a:schemeClr>
              </a:gs>
              <a:gs pos="100000">
                <a:srgbClr val="000000">
                  <a:alpha val="27000"/>
                </a:srgb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Oval 83">
            <a:extLst>
              <a:ext uri="{FF2B5EF4-FFF2-40B4-BE49-F238E27FC236}">
                <a16:creationId xmlns:a16="http://schemas.microsoft.com/office/drawing/2014/main" id="{B5A1B09C-1565-46F8-B70F-621C5EB48A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993193">
            <a:off x="1186972" y="1089049"/>
            <a:ext cx="4967533" cy="4988390"/>
          </a:xfrm>
          <a:prstGeom prst="ellipse">
            <a:avLst/>
          </a:prstGeom>
          <a:gradFill>
            <a:gsLst>
              <a:gs pos="0">
                <a:schemeClr val="accent1">
                  <a:alpha val="26000"/>
                </a:schemeClr>
              </a:gs>
              <a:gs pos="85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a:extLst>
              <a:ext uri="{FF2B5EF4-FFF2-40B4-BE49-F238E27FC236}">
                <a16:creationId xmlns:a16="http://schemas.microsoft.com/office/drawing/2014/main" id="{B35AC964-ED00-D598-25DF-0AC156D2A380}"/>
              </a:ext>
            </a:extLst>
          </p:cNvPr>
          <p:cNvSpPr>
            <a:spLocks noGrp="1"/>
          </p:cNvSpPr>
          <p:nvPr>
            <p:ph type="title"/>
          </p:nvPr>
        </p:nvSpPr>
        <p:spPr>
          <a:xfrm>
            <a:off x="3670738" y="911795"/>
            <a:ext cx="6714699" cy="3178689"/>
          </a:xfrm>
        </p:spPr>
        <p:txBody>
          <a:bodyPr vert="horz" lIns="91440" tIns="45720" rIns="91440" bIns="45720" rtlCol="0" anchor="b">
            <a:normAutofit/>
          </a:bodyPr>
          <a:lstStyle/>
          <a:p>
            <a:r>
              <a:rPr lang="en-US" sz="4800" kern="1200" dirty="0">
                <a:solidFill>
                  <a:srgbClr val="FFFFFF"/>
                </a:solidFill>
                <a:latin typeface="+mj-lt"/>
                <a:ea typeface="+mj-ea"/>
                <a:cs typeface="+mj-cs"/>
              </a:rPr>
              <a:t>Asymptomatic – No or few 		symptoms</a:t>
            </a:r>
          </a:p>
        </p:txBody>
      </p:sp>
      <p:sp>
        <p:nvSpPr>
          <p:cNvPr id="85" name="Rectangle 84">
            <a:extLst>
              <a:ext uri="{FF2B5EF4-FFF2-40B4-BE49-F238E27FC236}">
                <a16:creationId xmlns:a16="http://schemas.microsoft.com/office/drawing/2014/main" id="{8C516CC8-80AC-446C-A56E-9F54B7210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4490110"/>
            <a:ext cx="12217710" cy="2377962"/>
          </a:xfrm>
          <a:prstGeom prst="rect">
            <a:avLst/>
          </a:prstGeom>
          <a:gradFill>
            <a:gsLst>
              <a:gs pos="0">
                <a:schemeClr val="accent1">
                  <a:lumMod val="75000"/>
                  <a:alpha val="50000"/>
                </a:schemeClr>
              </a:gs>
              <a:gs pos="99000">
                <a:srgbClr val="000000">
                  <a:alpha val="34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04041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4"/>
                                        </p:tgtEl>
                                        <p:attrNameLst>
                                          <p:attrName>style.visibility</p:attrName>
                                        </p:attrNameLst>
                                      </p:cBhvr>
                                      <p:to>
                                        <p:strVal val="visible"/>
                                      </p:to>
                                    </p:set>
                                    <p:animEffect transition="in" filter="fade">
                                      <p:cBhvr>
                                        <p:cTn id="7" dur="7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D3EBB7E-4567-7EC4-8197-0C0E431B889B}"/>
              </a:ext>
            </a:extLst>
          </p:cNvPr>
          <p:cNvSpPr>
            <a:spLocks noGrp="1"/>
          </p:cNvSpPr>
          <p:nvPr>
            <p:ph type="title"/>
          </p:nvPr>
        </p:nvSpPr>
        <p:spPr>
          <a:xfrm>
            <a:off x="1383564" y="348865"/>
            <a:ext cx="9718111" cy="1576446"/>
          </a:xfrm>
        </p:spPr>
        <p:txBody>
          <a:bodyPr anchor="ctr">
            <a:normAutofit/>
          </a:bodyPr>
          <a:lstStyle/>
          <a:p>
            <a:r>
              <a:rPr lang="en-US" sz="4000" dirty="0">
                <a:solidFill>
                  <a:srgbClr val="FFFFFF"/>
                </a:solidFill>
              </a:rPr>
              <a:t>		Current Impact of CKD – </a:t>
            </a:r>
            <a:br>
              <a:rPr lang="en-US" sz="4000" dirty="0">
                <a:solidFill>
                  <a:srgbClr val="FFFFFF"/>
                </a:solidFill>
              </a:rPr>
            </a:br>
            <a:r>
              <a:rPr lang="en-US" sz="4000" dirty="0">
                <a:solidFill>
                  <a:srgbClr val="FFFFFF"/>
                </a:solidFill>
              </a:rPr>
              <a:t>			Startling Statistics</a:t>
            </a:r>
          </a:p>
        </p:txBody>
      </p:sp>
      <p:graphicFrame>
        <p:nvGraphicFramePr>
          <p:cNvPr id="20" name="Content Placeholder 2">
            <a:extLst>
              <a:ext uri="{FF2B5EF4-FFF2-40B4-BE49-F238E27FC236}">
                <a16:creationId xmlns:a16="http://schemas.microsoft.com/office/drawing/2014/main" id="{F8524FC0-5041-AF5D-6BA9-BD23BF03D3EE}"/>
              </a:ext>
            </a:extLst>
          </p:cNvPr>
          <p:cNvGraphicFramePr>
            <a:graphicFrameLocks noGrp="1"/>
          </p:cNvGraphicFramePr>
          <p:nvPr>
            <p:ph idx="1"/>
            <p:extLst>
              <p:ext uri="{D42A27DB-BD31-4B8C-83A1-F6EECF244321}">
                <p14:modId xmlns:p14="http://schemas.microsoft.com/office/powerpoint/2010/main" val="910555549"/>
              </p:ext>
            </p:extLst>
          </p:nvPr>
        </p:nvGraphicFramePr>
        <p:xfrm>
          <a:off x="644056" y="2615979"/>
          <a:ext cx="10927829" cy="36894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651839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30564</TotalTime>
  <Words>3673</Words>
  <Application>Microsoft Office PowerPoint</Application>
  <PresentationFormat>Widescreen</PresentationFormat>
  <Paragraphs>245</Paragraphs>
  <Slides>41</Slides>
  <Notes>17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41</vt:i4>
      </vt:variant>
    </vt:vector>
  </HeadingPairs>
  <TitlesOfParts>
    <vt:vector size="47" baseType="lpstr">
      <vt:lpstr>-apple-system</vt:lpstr>
      <vt:lpstr>Arial</vt:lpstr>
      <vt:lpstr>Calibri</vt:lpstr>
      <vt:lpstr>Calibri Light</vt:lpstr>
      <vt:lpstr>Helvetica Neue Medium</vt:lpstr>
      <vt:lpstr>Office Theme</vt:lpstr>
      <vt:lpstr>Chronic Kidney Disease (CKD)</vt:lpstr>
      <vt:lpstr>1. Primer on Kidney Disease  2. Disparities in Kidney Transplantation.  3. NKF’s Role in Addressing Health/Kidney Equity  </vt:lpstr>
      <vt:lpstr>Primer on the Role of the Kidneys and Chronic Kidney disease</vt:lpstr>
      <vt:lpstr>Primer on the Role of the Kidneys and Chronic Kidney disease (CKD)</vt:lpstr>
      <vt:lpstr>Complications of CKD</vt:lpstr>
      <vt:lpstr>PowerPoint Presentation</vt:lpstr>
      <vt:lpstr>Symptoms of CKD or Kidney Failure</vt:lpstr>
      <vt:lpstr>Asymptomatic – No or few   symptoms</vt:lpstr>
      <vt:lpstr>  Current Impact of CKD –     Startling Statistics</vt:lpstr>
      <vt:lpstr>Startling Statistics, con’t</vt:lpstr>
      <vt:lpstr>ESKD - Startling Statistics, con’t</vt:lpstr>
      <vt:lpstr>ESKD and Kidney Transplant – Startling Statistics</vt:lpstr>
      <vt:lpstr>Benefits of Home Dialysis</vt:lpstr>
      <vt:lpstr>CKD in Maryland – Living with CKD</vt:lpstr>
      <vt:lpstr>Prevalence of CKD</vt:lpstr>
      <vt:lpstr>Risk Factors:</vt:lpstr>
      <vt:lpstr>   The Real Problem:  Increased Risk Factors----Increased Risk</vt:lpstr>
      <vt:lpstr>The Fear of God is the Beginning of Wisdom, Proverbs 9:10-12.</vt:lpstr>
      <vt:lpstr>    Get Tested!!!</vt:lpstr>
      <vt:lpstr>  Disparities in Kidney Transplantation</vt:lpstr>
      <vt:lpstr>Clinician-related factors:</vt:lpstr>
      <vt:lpstr>Recipient-related factors</vt:lpstr>
      <vt:lpstr>Donor-related factors</vt:lpstr>
      <vt:lpstr>Part 2. National Kidney Foundation(NKF)</vt:lpstr>
      <vt:lpstr>About the NKF: Mission and Vision</vt:lpstr>
      <vt:lpstr>Programs  and Support offered by the NKF</vt:lpstr>
      <vt:lpstr>To Address Disparities in the Awareness, Diagnosis, and Treatment of Kidney Disease:</vt:lpstr>
      <vt:lpstr>NKF and Health Equity</vt:lpstr>
      <vt:lpstr>NKF is Making a Difference in Kidney Equity</vt:lpstr>
      <vt:lpstr>PowerPoint Presentation</vt:lpstr>
      <vt:lpstr>Accelerating Change</vt:lpstr>
      <vt:lpstr>Advancing Education and Awareness</vt:lpstr>
      <vt:lpstr>How does NKF and constituents advocate for CKD</vt:lpstr>
      <vt:lpstr>PowerPoint Presentation</vt:lpstr>
      <vt:lpstr>Disparities in Kidney Transplant</vt:lpstr>
      <vt:lpstr>Maryland Kidney Walk</vt:lpstr>
      <vt:lpstr>NKF Walk of Maryland</vt:lpstr>
      <vt:lpstr>Other ways to support the NKF</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Rochelle Cunningham</dc:creator>
  <cp:lastModifiedBy>Rochelle Cunningham</cp:lastModifiedBy>
  <cp:revision>8</cp:revision>
  <dcterms:created xsi:type="dcterms:W3CDTF">2023-08-14T21:25:32Z</dcterms:created>
  <dcterms:modified xsi:type="dcterms:W3CDTF">2024-03-09T14:12:56Z</dcterms:modified>
</cp:coreProperties>
</file>