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DA0"/>
    <a:srgbClr val="FF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BF425-AFFE-3345-BD72-F178AC3E5F60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73B859-651F-2B4F-9CC4-15AF69DDAB88}">
      <dgm:prSet phldrT="[Text]" custT="1"/>
      <dgm:spPr/>
      <dgm:t>
        <a:bodyPr/>
        <a:lstStyle/>
        <a:p>
          <a:r>
            <a:rPr lang="en-US" sz="1400" b="0" dirty="0" smtClean="0"/>
            <a:t>YOU</a:t>
          </a:r>
          <a:endParaRPr lang="en-US" sz="1400" b="0" dirty="0"/>
        </a:p>
      </dgm:t>
    </dgm:pt>
    <dgm:pt modelId="{3F472BBF-475C-8E42-8189-DBA554E54746}" type="parTrans" cxnId="{AF20369D-E5F7-6F4D-B5B3-79328FB8169F}">
      <dgm:prSet/>
      <dgm:spPr/>
      <dgm:t>
        <a:bodyPr/>
        <a:lstStyle/>
        <a:p>
          <a:endParaRPr lang="en-US" b="0"/>
        </a:p>
      </dgm:t>
    </dgm:pt>
    <dgm:pt modelId="{C949A459-721B-3C48-AA57-0D3ACFC9CE9B}" type="sibTrans" cxnId="{AF20369D-E5F7-6F4D-B5B3-79328FB8169F}">
      <dgm:prSet/>
      <dgm:spPr/>
      <dgm:t>
        <a:bodyPr/>
        <a:lstStyle/>
        <a:p>
          <a:endParaRPr lang="en-US" b="0"/>
        </a:p>
      </dgm:t>
    </dgm:pt>
    <dgm:pt modelId="{88F20066-8A3A-5147-884A-9080A15F4466}">
      <dgm:prSet phldrT="[Text]" custT="1"/>
      <dgm:spPr/>
      <dgm:t>
        <a:bodyPr/>
        <a:lstStyle/>
        <a:p>
          <a:r>
            <a:rPr lang="en-US" sz="1400" b="0" dirty="0" smtClean="0"/>
            <a:t>PHYSICAL</a:t>
          </a:r>
          <a:endParaRPr lang="en-US" sz="1400" b="0" dirty="0"/>
        </a:p>
      </dgm:t>
    </dgm:pt>
    <dgm:pt modelId="{18C466FD-2718-BF43-BF15-B06769DC0EFD}" type="parTrans" cxnId="{957EE0A5-9FE9-D142-AB61-4A92EFD66788}">
      <dgm:prSet/>
      <dgm:spPr/>
      <dgm:t>
        <a:bodyPr/>
        <a:lstStyle/>
        <a:p>
          <a:endParaRPr lang="en-US" b="0"/>
        </a:p>
      </dgm:t>
    </dgm:pt>
    <dgm:pt modelId="{DCFFA21E-EE5D-B64B-BEE3-FD902576F428}" type="sibTrans" cxnId="{957EE0A5-9FE9-D142-AB61-4A92EFD66788}">
      <dgm:prSet/>
      <dgm:spPr/>
      <dgm:t>
        <a:bodyPr/>
        <a:lstStyle/>
        <a:p>
          <a:endParaRPr lang="en-US" b="0"/>
        </a:p>
      </dgm:t>
    </dgm:pt>
    <dgm:pt modelId="{6CE45891-6A6B-994B-A15E-8A5B9A5940A0}">
      <dgm:prSet phldrT="[Text]" custT="1"/>
      <dgm:spPr/>
      <dgm:t>
        <a:bodyPr/>
        <a:lstStyle/>
        <a:p>
          <a:r>
            <a:rPr lang="en-US" sz="1400" b="0" dirty="0" smtClean="0"/>
            <a:t>SOCIAL</a:t>
          </a:r>
          <a:endParaRPr lang="en-US" sz="1400" b="0" dirty="0"/>
        </a:p>
      </dgm:t>
    </dgm:pt>
    <dgm:pt modelId="{83D7C7D7-37CF-1E46-95AB-3E505DD469C9}" type="parTrans" cxnId="{571191E4-23C7-B844-9E45-C8D38CF53448}">
      <dgm:prSet/>
      <dgm:spPr/>
      <dgm:t>
        <a:bodyPr/>
        <a:lstStyle/>
        <a:p>
          <a:endParaRPr lang="en-US" b="0"/>
        </a:p>
      </dgm:t>
    </dgm:pt>
    <dgm:pt modelId="{AF2E6842-D7D1-2D4E-B760-1A5C480EB540}" type="sibTrans" cxnId="{571191E4-23C7-B844-9E45-C8D38CF53448}">
      <dgm:prSet/>
      <dgm:spPr/>
      <dgm:t>
        <a:bodyPr/>
        <a:lstStyle/>
        <a:p>
          <a:endParaRPr lang="en-US" b="0"/>
        </a:p>
      </dgm:t>
    </dgm:pt>
    <dgm:pt modelId="{2F1D3D0E-E3AA-7E48-B68C-A051704E5312}">
      <dgm:prSet phldrT="[Text]" custT="1"/>
      <dgm:spPr/>
      <dgm:t>
        <a:bodyPr/>
        <a:lstStyle/>
        <a:p>
          <a:r>
            <a:rPr lang="en-US" sz="1400" b="0" dirty="0" smtClean="0"/>
            <a:t>FINANCIAL</a:t>
          </a:r>
          <a:endParaRPr lang="en-US" sz="1400" b="0" dirty="0"/>
        </a:p>
      </dgm:t>
    </dgm:pt>
    <dgm:pt modelId="{B3198546-155A-2E46-82C4-11E46DA654B3}" type="parTrans" cxnId="{86A81B53-30A1-5D4E-AC86-A140E8526211}">
      <dgm:prSet/>
      <dgm:spPr/>
      <dgm:t>
        <a:bodyPr/>
        <a:lstStyle/>
        <a:p>
          <a:endParaRPr lang="en-US" b="0"/>
        </a:p>
      </dgm:t>
    </dgm:pt>
    <dgm:pt modelId="{3AE0CF86-18E6-1741-9C52-78A48EBAF4BE}" type="sibTrans" cxnId="{86A81B53-30A1-5D4E-AC86-A140E8526211}">
      <dgm:prSet/>
      <dgm:spPr/>
      <dgm:t>
        <a:bodyPr/>
        <a:lstStyle/>
        <a:p>
          <a:endParaRPr lang="en-US" b="0"/>
        </a:p>
      </dgm:t>
    </dgm:pt>
    <dgm:pt modelId="{113876A7-EA56-C54D-A69D-121B4AE92891}">
      <dgm:prSet phldrT="[Text]" custT="1"/>
      <dgm:spPr/>
      <dgm:t>
        <a:bodyPr/>
        <a:lstStyle/>
        <a:p>
          <a:r>
            <a:rPr lang="en-US" sz="1400" b="0" dirty="0" smtClean="0"/>
            <a:t>TEAM</a:t>
          </a:r>
          <a:endParaRPr lang="en-US" sz="1400" b="0" dirty="0"/>
        </a:p>
      </dgm:t>
    </dgm:pt>
    <dgm:pt modelId="{DE51A1FA-9350-594B-819C-7BF643F07B65}" type="parTrans" cxnId="{0F93EDC1-703C-CD4B-8BD8-B68304F4290E}">
      <dgm:prSet/>
      <dgm:spPr/>
      <dgm:t>
        <a:bodyPr/>
        <a:lstStyle/>
        <a:p>
          <a:endParaRPr lang="en-US" b="0"/>
        </a:p>
      </dgm:t>
    </dgm:pt>
    <dgm:pt modelId="{67009F3F-5130-9E43-8BB9-3F8B007B7072}" type="sibTrans" cxnId="{0F93EDC1-703C-CD4B-8BD8-B68304F4290E}">
      <dgm:prSet/>
      <dgm:spPr/>
      <dgm:t>
        <a:bodyPr/>
        <a:lstStyle/>
        <a:p>
          <a:endParaRPr lang="en-US" b="0"/>
        </a:p>
      </dgm:t>
    </dgm:pt>
    <dgm:pt modelId="{36D1E3B9-15EC-6244-A944-B9774F332F8B}">
      <dgm:prSet phldrT="[Text]"/>
      <dgm:spPr/>
      <dgm:t>
        <a:bodyPr/>
        <a:lstStyle/>
        <a:p>
          <a:endParaRPr lang="en-US" b="0" dirty="0"/>
        </a:p>
      </dgm:t>
    </dgm:pt>
    <dgm:pt modelId="{2AC57414-A59A-CA45-B965-01D7C57D4D41}" type="parTrans" cxnId="{129B0EF7-41CF-3E46-ADAA-B5D64C13E03F}">
      <dgm:prSet/>
      <dgm:spPr/>
      <dgm:t>
        <a:bodyPr/>
        <a:lstStyle/>
        <a:p>
          <a:endParaRPr lang="en-US" b="0"/>
        </a:p>
      </dgm:t>
    </dgm:pt>
    <dgm:pt modelId="{BCF003BE-1C60-D048-8E01-78B4B617FCC2}" type="sibTrans" cxnId="{129B0EF7-41CF-3E46-ADAA-B5D64C13E03F}">
      <dgm:prSet/>
      <dgm:spPr/>
      <dgm:t>
        <a:bodyPr/>
        <a:lstStyle/>
        <a:p>
          <a:endParaRPr lang="en-US" b="0"/>
        </a:p>
      </dgm:t>
    </dgm:pt>
    <dgm:pt modelId="{BC54D14F-2200-9946-A564-CBFBD3FD4D71}">
      <dgm:prSet phldrT="[Text]" custT="1"/>
      <dgm:spPr/>
      <dgm:t>
        <a:bodyPr/>
        <a:lstStyle/>
        <a:p>
          <a:r>
            <a:rPr lang="en-US" sz="1400" b="0" dirty="0" smtClean="0"/>
            <a:t>EMOTIONAL</a:t>
          </a:r>
          <a:endParaRPr lang="en-US" sz="1400" b="0" dirty="0"/>
        </a:p>
      </dgm:t>
    </dgm:pt>
    <dgm:pt modelId="{FF8613D7-B23B-4A4D-BD16-93AC95096502}" type="parTrans" cxnId="{F76C571B-7350-F54E-A7AB-CC76FF587B5A}">
      <dgm:prSet/>
      <dgm:spPr/>
      <dgm:t>
        <a:bodyPr/>
        <a:lstStyle/>
        <a:p>
          <a:endParaRPr lang="en-US" b="0"/>
        </a:p>
      </dgm:t>
    </dgm:pt>
    <dgm:pt modelId="{6A619C7C-CFC4-8B44-B1AC-24C949A67B80}" type="sibTrans" cxnId="{F76C571B-7350-F54E-A7AB-CC76FF587B5A}">
      <dgm:prSet/>
      <dgm:spPr/>
      <dgm:t>
        <a:bodyPr/>
        <a:lstStyle/>
        <a:p>
          <a:endParaRPr lang="en-US" b="0"/>
        </a:p>
      </dgm:t>
    </dgm:pt>
    <dgm:pt modelId="{4CFBEF34-F68B-FF44-89C2-E2B91C161565}">
      <dgm:prSet phldrT="[Text]"/>
      <dgm:spPr/>
      <dgm:t>
        <a:bodyPr/>
        <a:lstStyle/>
        <a:p>
          <a:endParaRPr lang="en-US" b="0"/>
        </a:p>
      </dgm:t>
    </dgm:pt>
    <dgm:pt modelId="{2C303E3C-8B9E-1D44-BDCA-057B08E04901}" type="parTrans" cxnId="{C526A8A4-BCE0-E54E-8DA7-4E963241B600}">
      <dgm:prSet/>
      <dgm:spPr/>
      <dgm:t>
        <a:bodyPr/>
        <a:lstStyle/>
        <a:p>
          <a:endParaRPr lang="en-US" b="0"/>
        </a:p>
      </dgm:t>
    </dgm:pt>
    <dgm:pt modelId="{F12B93AC-70DF-3640-A25E-2F6A74188F9B}" type="sibTrans" cxnId="{C526A8A4-BCE0-E54E-8DA7-4E963241B600}">
      <dgm:prSet/>
      <dgm:spPr/>
      <dgm:t>
        <a:bodyPr/>
        <a:lstStyle/>
        <a:p>
          <a:endParaRPr lang="en-US" b="0"/>
        </a:p>
      </dgm:t>
    </dgm:pt>
    <dgm:pt modelId="{46DE5DF4-284A-9A4E-A6ED-6C175D667B79}">
      <dgm:prSet phldrT="[Text]"/>
      <dgm:spPr/>
      <dgm:t>
        <a:bodyPr/>
        <a:lstStyle/>
        <a:p>
          <a:endParaRPr lang="en-US" b="0"/>
        </a:p>
      </dgm:t>
    </dgm:pt>
    <dgm:pt modelId="{D2C7CB00-71DA-674F-8C87-4AA380918BA4}" type="parTrans" cxnId="{9D4E340B-243A-4544-94A9-9F2FE439FC40}">
      <dgm:prSet/>
      <dgm:spPr/>
      <dgm:t>
        <a:bodyPr/>
        <a:lstStyle/>
        <a:p>
          <a:endParaRPr lang="en-US" b="0"/>
        </a:p>
      </dgm:t>
    </dgm:pt>
    <dgm:pt modelId="{BD4DE340-FE53-2B40-9CFD-FC3947528F7F}" type="sibTrans" cxnId="{9D4E340B-243A-4544-94A9-9F2FE439FC40}">
      <dgm:prSet/>
      <dgm:spPr/>
      <dgm:t>
        <a:bodyPr/>
        <a:lstStyle/>
        <a:p>
          <a:endParaRPr lang="en-US" b="0"/>
        </a:p>
      </dgm:t>
    </dgm:pt>
    <dgm:pt modelId="{E172F5F1-B3E6-D145-BE96-73BD0E1A55FA}">
      <dgm:prSet phldrT="[Text]" custT="1"/>
      <dgm:spPr/>
      <dgm:t>
        <a:bodyPr/>
        <a:lstStyle/>
        <a:p>
          <a:r>
            <a:rPr lang="en-US" sz="1400" b="0" dirty="0" smtClean="0"/>
            <a:t>DONORS</a:t>
          </a:r>
          <a:endParaRPr lang="en-US" sz="1400" b="0" dirty="0"/>
        </a:p>
      </dgm:t>
    </dgm:pt>
    <dgm:pt modelId="{AAFE62C2-58F9-5549-AB6C-C2BB1EF5B586}" type="parTrans" cxnId="{EFC7EB16-9786-6549-BA88-2039F2054663}">
      <dgm:prSet/>
      <dgm:spPr/>
      <dgm:t>
        <a:bodyPr/>
        <a:lstStyle/>
        <a:p>
          <a:endParaRPr lang="en-US" b="0"/>
        </a:p>
      </dgm:t>
    </dgm:pt>
    <dgm:pt modelId="{0C65E7DF-4D11-C34E-819E-4BE399AD2D7C}" type="sibTrans" cxnId="{EFC7EB16-9786-6549-BA88-2039F2054663}">
      <dgm:prSet/>
      <dgm:spPr/>
      <dgm:t>
        <a:bodyPr/>
        <a:lstStyle/>
        <a:p>
          <a:endParaRPr lang="en-US" b="0"/>
        </a:p>
      </dgm:t>
    </dgm:pt>
    <dgm:pt modelId="{5EEDE51D-0711-3D4C-BE5F-FDC05311CEAD}">
      <dgm:prSet phldrT="[Text]" custT="1"/>
      <dgm:spPr/>
      <dgm:t>
        <a:bodyPr/>
        <a:lstStyle/>
        <a:p>
          <a:r>
            <a:rPr lang="en-US" sz="1400" b="0" dirty="0" smtClean="0"/>
            <a:t>MULTILISTING</a:t>
          </a:r>
          <a:endParaRPr lang="en-US" sz="1400" b="0" dirty="0"/>
        </a:p>
      </dgm:t>
    </dgm:pt>
    <dgm:pt modelId="{7DA29268-631D-444C-9A47-39F59AACCCAD}" type="parTrans" cxnId="{B734A3D3-A157-944B-99F4-5D39302577AB}">
      <dgm:prSet/>
      <dgm:spPr/>
      <dgm:t>
        <a:bodyPr/>
        <a:lstStyle/>
        <a:p>
          <a:endParaRPr lang="en-US" b="0"/>
        </a:p>
      </dgm:t>
    </dgm:pt>
    <dgm:pt modelId="{2CF053F1-DD1F-674D-A731-78E87E583E73}" type="sibTrans" cxnId="{B734A3D3-A157-944B-99F4-5D39302577AB}">
      <dgm:prSet/>
      <dgm:spPr/>
      <dgm:t>
        <a:bodyPr/>
        <a:lstStyle/>
        <a:p>
          <a:endParaRPr lang="en-US" b="0"/>
        </a:p>
      </dgm:t>
    </dgm:pt>
    <dgm:pt modelId="{1A25CC9D-FBFD-4E4F-B440-5E872290CF2E}">
      <dgm:prSet phldrT="[Text]" custT="1"/>
      <dgm:spPr/>
      <dgm:t>
        <a:bodyPr/>
        <a:lstStyle/>
        <a:p>
          <a:r>
            <a:rPr lang="en-US" sz="1400" b="0" dirty="0" smtClean="0"/>
            <a:t>RECOVERY</a:t>
          </a:r>
          <a:endParaRPr lang="en-US" sz="1400" b="0" dirty="0"/>
        </a:p>
      </dgm:t>
    </dgm:pt>
    <dgm:pt modelId="{36C32709-3620-E74B-B554-ED2757B0F7B8}" type="parTrans" cxnId="{05A170E5-71EF-B64F-A1B9-456AB4BC514A}">
      <dgm:prSet/>
      <dgm:spPr/>
      <dgm:t>
        <a:bodyPr/>
        <a:lstStyle/>
        <a:p>
          <a:endParaRPr lang="en-US" b="0"/>
        </a:p>
      </dgm:t>
    </dgm:pt>
    <dgm:pt modelId="{91B03B2A-AC80-354B-B7D6-BAE021DF8E70}" type="sibTrans" cxnId="{05A170E5-71EF-B64F-A1B9-456AB4BC514A}">
      <dgm:prSet/>
      <dgm:spPr/>
      <dgm:t>
        <a:bodyPr/>
        <a:lstStyle/>
        <a:p>
          <a:endParaRPr lang="en-US" b="0"/>
        </a:p>
      </dgm:t>
    </dgm:pt>
    <dgm:pt modelId="{F5457C5D-4890-F146-A4CA-45BB6BD8BF87}">
      <dgm:prSet phldrT="[Text]" custT="1"/>
      <dgm:spPr/>
      <dgm:t>
        <a:bodyPr/>
        <a:lstStyle/>
        <a:p>
          <a:r>
            <a:rPr lang="en-US" sz="1400" b="0" dirty="0" smtClean="0"/>
            <a:t>POSTOP TRAVEL</a:t>
          </a:r>
          <a:endParaRPr lang="en-US" sz="1400" b="0" dirty="0"/>
        </a:p>
      </dgm:t>
    </dgm:pt>
    <dgm:pt modelId="{AA43AE70-EE34-C346-A94D-A540F4D7EFBB}" type="parTrans" cxnId="{BD04263B-549E-0647-8CCA-7A0D2DCD470A}">
      <dgm:prSet/>
      <dgm:spPr/>
      <dgm:t>
        <a:bodyPr/>
        <a:lstStyle/>
        <a:p>
          <a:endParaRPr lang="en-US" b="0"/>
        </a:p>
      </dgm:t>
    </dgm:pt>
    <dgm:pt modelId="{C2FF4FF2-298B-8C48-A99D-23C1A3F83749}" type="sibTrans" cxnId="{BD04263B-549E-0647-8CCA-7A0D2DCD470A}">
      <dgm:prSet/>
      <dgm:spPr/>
      <dgm:t>
        <a:bodyPr/>
        <a:lstStyle/>
        <a:p>
          <a:endParaRPr lang="en-US" b="0"/>
        </a:p>
      </dgm:t>
    </dgm:pt>
    <dgm:pt modelId="{3491D4EA-6B7D-AC4C-89D6-701352AED0EF}" type="pres">
      <dgm:prSet presAssocID="{655BF425-AFFE-3345-BD72-F178AC3E5F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21D4F9-2EBC-B441-B146-9D48FAB4778D}" type="pres">
      <dgm:prSet presAssocID="{AE73B859-651F-2B4F-9CC4-15AF69DDAB88}" presName="centerShape" presStyleLbl="node0" presStyleIdx="0" presStyleCnt="1" custScaleX="161679"/>
      <dgm:spPr/>
      <dgm:t>
        <a:bodyPr/>
        <a:lstStyle/>
        <a:p>
          <a:endParaRPr lang="en-US"/>
        </a:p>
      </dgm:t>
    </dgm:pt>
    <dgm:pt modelId="{EDC84C70-19A1-3C42-A352-84B41D90A876}" type="pres">
      <dgm:prSet presAssocID="{18C466FD-2718-BF43-BF15-B06769DC0EFD}" presName="parTrans" presStyleLbl="sibTrans2D1" presStyleIdx="0" presStyleCnt="9"/>
      <dgm:spPr/>
      <dgm:t>
        <a:bodyPr/>
        <a:lstStyle/>
        <a:p>
          <a:endParaRPr lang="en-US"/>
        </a:p>
      </dgm:t>
    </dgm:pt>
    <dgm:pt modelId="{7CCDA4EE-7D58-EC4D-90F9-13E5030C1B11}" type="pres">
      <dgm:prSet presAssocID="{18C466FD-2718-BF43-BF15-B06769DC0EFD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0C798C67-777D-4345-B9FB-E1CCE3F2D591}" type="pres">
      <dgm:prSet presAssocID="{88F20066-8A3A-5147-884A-9080A15F4466}" presName="node" presStyleLbl="node1" presStyleIdx="0" presStyleCnt="9" custScaleX="161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2D830-56F8-054C-A41D-465D0FFEB583}" type="pres">
      <dgm:prSet presAssocID="{83D7C7D7-37CF-1E46-95AB-3E505DD469C9}" presName="parTrans" presStyleLbl="sibTrans2D1" presStyleIdx="1" presStyleCnt="9"/>
      <dgm:spPr/>
      <dgm:t>
        <a:bodyPr/>
        <a:lstStyle/>
        <a:p>
          <a:endParaRPr lang="en-US"/>
        </a:p>
      </dgm:t>
    </dgm:pt>
    <dgm:pt modelId="{8502EC0E-7C62-9A46-BA67-7FFF95A22454}" type="pres">
      <dgm:prSet presAssocID="{83D7C7D7-37CF-1E46-95AB-3E505DD469C9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35540F89-7F57-EC4B-B906-3E41FADA9533}" type="pres">
      <dgm:prSet presAssocID="{6CE45891-6A6B-994B-A15E-8A5B9A5940A0}" presName="node" presStyleLbl="node1" presStyleIdx="1" presStyleCnt="9" custScaleX="161679" custRadScaleRad="101516" custRadScaleInc="31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7E79-287D-EA4D-ACF1-7399D2A39C9E}" type="pres">
      <dgm:prSet presAssocID="{B3198546-155A-2E46-82C4-11E46DA654B3}" presName="parTrans" presStyleLbl="sibTrans2D1" presStyleIdx="2" presStyleCnt="9"/>
      <dgm:spPr/>
      <dgm:t>
        <a:bodyPr/>
        <a:lstStyle/>
        <a:p>
          <a:endParaRPr lang="en-US"/>
        </a:p>
      </dgm:t>
    </dgm:pt>
    <dgm:pt modelId="{B1A0A12E-B644-0E44-B81A-AB81C1F39B8D}" type="pres">
      <dgm:prSet presAssocID="{B3198546-155A-2E46-82C4-11E46DA654B3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BD8F9B61-1B4A-9D4B-9619-73936A96C2F0}" type="pres">
      <dgm:prSet presAssocID="{2F1D3D0E-E3AA-7E48-B68C-A051704E5312}" presName="node" presStyleLbl="node1" presStyleIdx="2" presStyleCnt="9" custScaleX="161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29EB-F799-C340-930E-3813B4BAD6CA}" type="pres">
      <dgm:prSet presAssocID="{DE51A1FA-9350-594B-819C-7BF643F07B65}" presName="parTrans" presStyleLbl="sibTrans2D1" presStyleIdx="3" presStyleCnt="9"/>
      <dgm:spPr/>
      <dgm:t>
        <a:bodyPr/>
        <a:lstStyle/>
        <a:p>
          <a:endParaRPr lang="en-US"/>
        </a:p>
      </dgm:t>
    </dgm:pt>
    <dgm:pt modelId="{F8100A23-2811-F64C-8B1B-29E6CBD40EFD}" type="pres">
      <dgm:prSet presAssocID="{DE51A1FA-9350-594B-819C-7BF643F07B65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9EC8ADCF-952A-A349-BCD0-0BADC0312F8C}" type="pres">
      <dgm:prSet presAssocID="{113876A7-EA56-C54D-A69D-121B4AE92891}" presName="node" presStyleLbl="node1" presStyleIdx="3" presStyleCnt="9" custScaleX="161679" custRadScaleRad="98732" custRadScaleInc="-29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8E070-10EF-1E41-8634-2F1325DCF4C0}" type="pres">
      <dgm:prSet presAssocID="{AAFE62C2-58F9-5549-AB6C-C2BB1EF5B586}" presName="parTrans" presStyleLbl="sibTrans2D1" presStyleIdx="4" presStyleCnt="9"/>
      <dgm:spPr/>
      <dgm:t>
        <a:bodyPr/>
        <a:lstStyle/>
        <a:p>
          <a:endParaRPr lang="en-US"/>
        </a:p>
      </dgm:t>
    </dgm:pt>
    <dgm:pt modelId="{0072962C-0EFE-9144-9434-3A7DE8AE81F3}" type="pres">
      <dgm:prSet presAssocID="{AAFE62C2-58F9-5549-AB6C-C2BB1EF5B586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444940D9-4C32-F64C-8B7E-87208E42C99B}" type="pres">
      <dgm:prSet presAssocID="{E172F5F1-B3E6-D145-BE96-73BD0E1A55FA}" presName="node" presStyleLbl="node1" presStyleIdx="4" presStyleCnt="9" custScaleX="161679" custRadScaleRad="98246" custRadScaleInc="-32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4715A-F034-0C42-AE52-57C70EE722FE}" type="pres">
      <dgm:prSet presAssocID="{FF8613D7-B23B-4A4D-BD16-93AC95096502}" presName="parTrans" presStyleLbl="sibTrans2D1" presStyleIdx="5" presStyleCnt="9"/>
      <dgm:spPr/>
      <dgm:t>
        <a:bodyPr/>
        <a:lstStyle/>
        <a:p>
          <a:endParaRPr lang="en-US"/>
        </a:p>
      </dgm:t>
    </dgm:pt>
    <dgm:pt modelId="{2384DF94-26C7-5F47-BF8C-C5216C574195}" type="pres">
      <dgm:prSet presAssocID="{FF8613D7-B23B-4A4D-BD16-93AC95096502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978E4D28-05D4-5A48-9EF4-9EC954E0B3BF}" type="pres">
      <dgm:prSet presAssocID="{BC54D14F-2200-9946-A564-CBFBD3FD4D71}" presName="node" presStyleLbl="node1" presStyleIdx="5" presStyleCnt="9" custScaleX="161679" custRadScaleRad="99637" custRadScaleInc="37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42C58-9B30-7241-8D38-3FF4828EB155}" type="pres">
      <dgm:prSet presAssocID="{7DA29268-631D-444C-9A47-39F59AACCCAD}" presName="parTrans" presStyleLbl="sibTrans2D1" presStyleIdx="6" presStyleCnt="9"/>
      <dgm:spPr/>
      <dgm:t>
        <a:bodyPr/>
        <a:lstStyle/>
        <a:p>
          <a:endParaRPr lang="en-US"/>
        </a:p>
      </dgm:t>
    </dgm:pt>
    <dgm:pt modelId="{266ADE48-7F91-7F4E-960A-0CBDB5E7CBA1}" type="pres">
      <dgm:prSet presAssocID="{7DA29268-631D-444C-9A47-39F59AACCCAD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E2862232-DA3A-3F41-9031-D7E035B89D8D}" type="pres">
      <dgm:prSet presAssocID="{5EEDE51D-0711-3D4C-BE5F-FDC05311CEAD}" presName="node" presStyleLbl="node1" presStyleIdx="6" presStyleCnt="9" custScaleX="161679" custRadScaleRad="97348" custRadScaleInc="29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79E74-39D7-274F-8F8D-3119E1CD5F3B}" type="pres">
      <dgm:prSet presAssocID="{36C32709-3620-E74B-B554-ED2757B0F7B8}" presName="parTrans" presStyleLbl="sibTrans2D1" presStyleIdx="7" presStyleCnt="9"/>
      <dgm:spPr/>
      <dgm:t>
        <a:bodyPr/>
        <a:lstStyle/>
        <a:p>
          <a:endParaRPr lang="en-US"/>
        </a:p>
      </dgm:t>
    </dgm:pt>
    <dgm:pt modelId="{17B50CA7-D9D8-C64D-A6E9-D19ED14B4613}" type="pres">
      <dgm:prSet presAssocID="{36C32709-3620-E74B-B554-ED2757B0F7B8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C53F4D9F-44E4-2749-BCF5-358141D23953}" type="pres">
      <dgm:prSet presAssocID="{1A25CC9D-FBFD-4E4F-B440-5E872290CF2E}" presName="node" presStyleLbl="node1" presStyleIdx="7" presStyleCnt="9" custScaleX="161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AD595-F887-1F45-8BD0-821E2FDF9C6E}" type="pres">
      <dgm:prSet presAssocID="{AA43AE70-EE34-C346-A94D-A540F4D7EFBB}" presName="parTrans" presStyleLbl="sibTrans2D1" presStyleIdx="8" presStyleCnt="9"/>
      <dgm:spPr/>
      <dgm:t>
        <a:bodyPr/>
        <a:lstStyle/>
        <a:p>
          <a:endParaRPr lang="en-US"/>
        </a:p>
      </dgm:t>
    </dgm:pt>
    <dgm:pt modelId="{4E5B1F45-D95A-084C-B2E6-DE4BB31F3C85}" type="pres">
      <dgm:prSet presAssocID="{AA43AE70-EE34-C346-A94D-A540F4D7EFBB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08855CB2-2444-C343-84CF-03E88FB286D0}" type="pres">
      <dgm:prSet presAssocID="{F5457C5D-4890-F146-A4CA-45BB6BD8BF87}" presName="node" presStyleLbl="node1" presStyleIdx="8" presStyleCnt="9" custScaleX="161679" custScaleY="98520" custRadScaleRad="105884" custRadScaleInc="-33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EE0A5-9FE9-D142-AB61-4A92EFD66788}" srcId="{AE73B859-651F-2B4F-9CC4-15AF69DDAB88}" destId="{88F20066-8A3A-5147-884A-9080A15F4466}" srcOrd="0" destOrd="0" parTransId="{18C466FD-2718-BF43-BF15-B06769DC0EFD}" sibTransId="{DCFFA21E-EE5D-B64B-BEE3-FD902576F428}"/>
    <dgm:cxn modelId="{86A81B53-30A1-5D4E-AC86-A140E8526211}" srcId="{AE73B859-651F-2B4F-9CC4-15AF69DDAB88}" destId="{2F1D3D0E-E3AA-7E48-B68C-A051704E5312}" srcOrd="2" destOrd="0" parTransId="{B3198546-155A-2E46-82C4-11E46DA654B3}" sibTransId="{3AE0CF86-18E6-1741-9C52-78A48EBAF4BE}"/>
    <dgm:cxn modelId="{99332E4D-1096-0D43-89F2-514BB7CAD97B}" type="presOf" srcId="{B3198546-155A-2E46-82C4-11E46DA654B3}" destId="{5AD67E79-287D-EA4D-ACF1-7399D2A39C9E}" srcOrd="0" destOrd="0" presId="urn:microsoft.com/office/officeart/2005/8/layout/radial5"/>
    <dgm:cxn modelId="{606B2CFA-49AF-F84A-934D-22F616430BD5}" type="presOf" srcId="{BC54D14F-2200-9946-A564-CBFBD3FD4D71}" destId="{978E4D28-05D4-5A48-9EF4-9EC954E0B3BF}" srcOrd="0" destOrd="0" presId="urn:microsoft.com/office/officeart/2005/8/layout/radial5"/>
    <dgm:cxn modelId="{B93FACE1-1905-2842-9402-D55A6BD1CB2D}" type="presOf" srcId="{AE73B859-651F-2B4F-9CC4-15AF69DDAB88}" destId="{7C21D4F9-2EBC-B441-B146-9D48FAB4778D}" srcOrd="0" destOrd="0" presId="urn:microsoft.com/office/officeart/2005/8/layout/radial5"/>
    <dgm:cxn modelId="{9D4E340B-243A-4544-94A9-9F2FE439FC40}" srcId="{4CFBEF34-F68B-FF44-89C2-E2B91C161565}" destId="{46DE5DF4-284A-9A4E-A6ED-6C175D667B79}" srcOrd="0" destOrd="0" parTransId="{D2C7CB00-71DA-674F-8C87-4AA380918BA4}" sibTransId="{BD4DE340-FE53-2B40-9CFD-FC3947528F7F}"/>
    <dgm:cxn modelId="{129B0EF7-41CF-3E46-ADAA-B5D64C13E03F}" srcId="{4CFBEF34-F68B-FF44-89C2-E2B91C161565}" destId="{36D1E3B9-15EC-6244-A944-B9774F332F8B}" srcOrd="1" destOrd="0" parTransId="{2AC57414-A59A-CA45-B965-01D7C57D4D41}" sibTransId="{BCF003BE-1C60-D048-8E01-78B4B617FCC2}"/>
    <dgm:cxn modelId="{AF20369D-E5F7-6F4D-B5B3-79328FB8169F}" srcId="{655BF425-AFFE-3345-BD72-F178AC3E5F60}" destId="{AE73B859-651F-2B4F-9CC4-15AF69DDAB88}" srcOrd="0" destOrd="0" parTransId="{3F472BBF-475C-8E42-8189-DBA554E54746}" sibTransId="{C949A459-721B-3C48-AA57-0D3ACFC9CE9B}"/>
    <dgm:cxn modelId="{16E791BF-A356-3647-8DEE-A4C1279637D9}" type="presOf" srcId="{E172F5F1-B3E6-D145-BE96-73BD0E1A55FA}" destId="{444940D9-4C32-F64C-8B7E-87208E42C99B}" srcOrd="0" destOrd="0" presId="urn:microsoft.com/office/officeart/2005/8/layout/radial5"/>
    <dgm:cxn modelId="{07DCBEE1-E0A6-4E4E-BB30-82E72F7CB180}" type="presOf" srcId="{7DA29268-631D-444C-9A47-39F59AACCCAD}" destId="{266ADE48-7F91-7F4E-960A-0CBDB5E7CBA1}" srcOrd="1" destOrd="0" presId="urn:microsoft.com/office/officeart/2005/8/layout/radial5"/>
    <dgm:cxn modelId="{73791FAE-9315-6740-AC76-A0350F329D5F}" type="presOf" srcId="{83D7C7D7-37CF-1E46-95AB-3E505DD469C9}" destId="{8502EC0E-7C62-9A46-BA67-7FFF95A22454}" srcOrd="1" destOrd="0" presId="urn:microsoft.com/office/officeart/2005/8/layout/radial5"/>
    <dgm:cxn modelId="{EFC7EB16-9786-6549-BA88-2039F2054663}" srcId="{AE73B859-651F-2B4F-9CC4-15AF69DDAB88}" destId="{E172F5F1-B3E6-D145-BE96-73BD0E1A55FA}" srcOrd="4" destOrd="0" parTransId="{AAFE62C2-58F9-5549-AB6C-C2BB1EF5B586}" sibTransId="{0C65E7DF-4D11-C34E-819E-4BE399AD2D7C}"/>
    <dgm:cxn modelId="{318AFEBB-3420-5344-A481-7F944955EB46}" type="presOf" srcId="{7DA29268-631D-444C-9A47-39F59AACCCAD}" destId="{61442C58-9B30-7241-8D38-3FF4828EB155}" srcOrd="0" destOrd="0" presId="urn:microsoft.com/office/officeart/2005/8/layout/radial5"/>
    <dgm:cxn modelId="{809F69F6-0C44-C54E-B139-8271C97F7C98}" type="presOf" srcId="{FF8613D7-B23B-4A4D-BD16-93AC95096502}" destId="{0504715A-F034-0C42-AE52-57C70EE722FE}" srcOrd="0" destOrd="0" presId="urn:microsoft.com/office/officeart/2005/8/layout/radial5"/>
    <dgm:cxn modelId="{16D19DAF-3B75-4143-B229-BDE1F69EEAC9}" type="presOf" srcId="{18C466FD-2718-BF43-BF15-B06769DC0EFD}" destId="{EDC84C70-19A1-3C42-A352-84B41D90A876}" srcOrd="0" destOrd="0" presId="urn:microsoft.com/office/officeart/2005/8/layout/radial5"/>
    <dgm:cxn modelId="{35B870AF-08AD-D745-9678-B7AFFBCD87CF}" type="presOf" srcId="{655BF425-AFFE-3345-BD72-F178AC3E5F60}" destId="{3491D4EA-6B7D-AC4C-89D6-701352AED0EF}" srcOrd="0" destOrd="0" presId="urn:microsoft.com/office/officeart/2005/8/layout/radial5"/>
    <dgm:cxn modelId="{1747D68C-03FC-554A-895F-1E07F1D70DBB}" type="presOf" srcId="{113876A7-EA56-C54D-A69D-121B4AE92891}" destId="{9EC8ADCF-952A-A349-BCD0-0BADC0312F8C}" srcOrd="0" destOrd="0" presId="urn:microsoft.com/office/officeart/2005/8/layout/radial5"/>
    <dgm:cxn modelId="{B734A3D3-A157-944B-99F4-5D39302577AB}" srcId="{AE73B859-651F-2B4F-9CC4-15AF69DDAB88}" destId="{5EEDE51D-0711-3D4C-BE5F-FDC05311CEAD}" srcOrd="6" destOrd="0" parTransId="{7DA29268-631D-444C-9A47-39F59AACCCAD}" sibTransId="{2CF053F1-DD1F-674D-A731-78E87E583E73}"/>
    <dgm:cxn modelId="{0F2C1FB3-9D45-D54F-B627-E50D80CBE8A5}" type="presOf" srcId="{DE51A1FA-9350-594B-819C-7BF643F07B65}" destId="{E58529EB-F799-C340-930E-3813B4BAD6CA}" srcOrd="0" destOrd="0" presId="urn:microsoft.com/office/officeart/2005/8/layout/radial5"/>
    <dgm:cxn modelId="{BD04263B-549E-0647-8CCA-7A0D2DCD470A}" srcId="{AE73B859-651F-2B4F-9CC4-15AF69DDAB88}" destId="{F5457C5D-4890-F146-A4CA-45BB6BD8BF87}" srcOrd="8" destOrd="0" parTransId="{AA43AE70-EE34-C346-A94D-A540F4D7EFBB}" sibTransId="{C2FF4FF2-298B-8C48-A99D-23C1A3F83749}"/>
    <dgm:cxn modelId="{F76C571B-7350-F54E-A7AB-CC76FF587B5A}" srcId="{AE73B859-651F-2B4F-9CC4-15AF69DDAB88}" destId="{BC54D14F-2200-9946-A564-CBFBD3FD4D71}" srcOrd="5" destOrd="0" parTransId="{FF8613D7-B23B-4A4D-BD16-93AC95096502}" sibTransId="{6A619C7C-CFC4-8B44-B1AC-24C949A67B80}"/>
    <dgm:cxn modelId="{5C30ADAF-3974-AB4A-A559-C8028B23C590}" type="presOf" srcId="{AAFE62C2-58F9-5549-AB6C-C2BB1EF5B586}" destId="{33F8E070-10EF-1E41-8634-2F1325DCF4C0}" srcOrd="0" destOrd="0" presId="urn:microsoft.com/office/officeart/2005/8/layout/radial5"/>
    <dgm:cxn modelId="{C9550531-E6F1-FA4B-9A5A-9CB6DAC611EA}" type="presOf" srcId="{F5457C5D-4890-F146-A4CA-45BB6BD8BF87}" destId="{08855CB2-2444-C343-84CF-03E88FB286D0}" srcOrd="0" destOrd="0" presId="urn:microsoft.com/office/officeart/2005/8/layout/radial5"/>
    <dgm:cxn modelId="{32D77F77-8B96-D343-A898-B0512D585159}" type="presOf" srcId="{83D7C7D7-37CF-1E46-95AB-3E505DD469C9}" destId="{CC52D830-56F8-054C-A41D-465D0FFEB583}" srcOrd="0" destOrd="0" presId="urn:microsoft.com/office/officeart/2005/8/layout/radial5"/>
    <dgm:cxn modelId="{A8733634-A867-6D40-A616-021AE05E6150}" type="presOf" srcId="{5EEDE51D-0711-3D4C-BE5F-FDC05311CEAD}" destId="{E2862232-DA3A-3F41-9031-D7E035B89D8D}" srcOrd="0" destOrd="0" presId="urn:microsoft.com/office/officeart/2005/8/layout/radial5"/>
    <dgm:cxn modelId="{69E773EF-34C6-F74F-9731-FADD28AF6392}" type="presOf" srcId="{18C466FD-2718-BF43-BF15-B06769DC0EFD}" destId="{7CCDA4EE-7D58-EC4D-90F9-13E5030C1B11}" srcOrd="1" destOrd="0" presId="urn:microsoft.com/office/officeart/2005/8/layout/radial5"/>
    <dgm:cxn modelId="{F9994309-C5BC-CB40-857E-72258B944A56}" type="presOf" srcId="{88F20066-8A3A-5147-884A-9080A15F4466}" destId="{0C798C67-777D-4345-B9FB-E1CCE3F2D591}" srcOrd="0" destOrd="0" presId="urn:microsoft.com/office/officeart/2005/8/layout/radial5"/>
    <dgm:cxn modelId="{C526A8A4-BCE0-E54E-8DA7-4E963241B600}" srcId="{655BF425-AFFE-3345-BD72-F178AC3E5F60}" destId="{4CFBEF34-F68B-FF44-89C2-E2B91C161565}" srcOrd="1" destOrd="0" parTransId="{2C303E3C-8B9E-1D44-BDCA-057B08E04901}" sibTransId="{F12B93AC-70DF-3640-A25E-2F6A74188F9B}"/>
    <dgm:cxn modelId="{40628CAA-B624-CC45-BD82-2EA13F4B5E94}" type="presOf" srcId="{AA43AE70-EE34-C346-A94D-A540F4D7EFBB}" destId="{04CAD595-F887-1F45-8BD0-821E2FDF9C6E}" srcOrd="0" destOrd="0" presId="urn:microsoft.com/office/officeart/2005/8/layout/radial5"/>
    <dgm:cxn modelId="{AE6DF998-66A7-D64C-9AC4-3F11DF4DE67C}" type="presOf" srcId="{DE51A1FA-9350-594B-819C-7BF643F07B65}" destId="{F8100A23-2811-F64C-8B1B-29E6CBD40EFD}" srcOrd="1" destOrd="0" presId="urn:microsoft.com/office/officeart/2005/8/layout/radial5"/>
    <dgm:cxn modelId="{0F93EDC1-703C-CD4B-8BD8-B68304F4290E}" srcId="{AE73B859-651F-2B4F-9CC4-15AF69DDAB88}" destId="{113876A7-EA56-C54D-A69D-121B4AE92891}" srcOrd="3" destOrd="0" parTransId="{DE51A1FA-9350-594B-819C-7BF643F07B65}" sibTransId="{67009F3F-5130-9E43-8BB9-3F8B007B7072}"/>
    <dgm:cxn modelId="{8DB90EA2-3665-AC4C-B6D3-E766BB9332E2}" type="presOf" srcId="{B3198546-155A-2E46-82C4-11E46DA654B3}" destId="{B1A0A12E-B644-0E44-B81A-AB81C1F39B8D}" srcOrd="1" destOrd="0" presId="urn:microsoft.com/office/officeart/2005/8/layout/radial5"/>
    <dgm:cxn modelId="{65501C41-9D6D-CB4A-90A0-6BF528DDDDEE}" type="presOf" srcId="{36C32709-3620-E74B-B554-ED2757B0F7B8}" destId="{A4379E74-39D7-274F-8F8D-3119E1CD5F3B}" srcOrd="0" destOrd="0" presId="urn:microsoft.com/office/officeart/2005/8/layout/radial5"/>
    <dgm:cxn modelId="{5C5DD95A-95A8-D546-836D-C790CF52E0D3}" type="presOf" srcId="{6CE45891-6A6B-994B-A15E-8A5B9A5940A0}" destId="{35540F89-7F57-EC4B-B906-3E41FADA9533}" srcOrd="0" destOrd="0" presId="urn:microsoft.com/office/officeart/2005/8/layout/radial5"/>
    <dgm:cxn modelId="{571191E4-23C7-B844-9E45-C8D38CF53448}" srcId="{AE73B859-651F-2B4F-9CC4-15AF69DDAB88}" destId="{6CE45891-6A6B-994B-A15E-8A5B9A5940A0}" srcOrd="1" destOrd="0" parTransId="{83D7C7D7-37CF-1E46-95AB-3E505DD469C9}" sibTransId="{AF2E6842-D7D1-2D4E-B760-1A5C480EB540}"/>
    <dgm:cxn modelId="{D185D140-4FEF-3B4B-A3C5-14F85E18ECE9}" type="presOf" srcId="{36C32709-3620-E74B-B554-ED2757B0F7B8}" destId="{17B50CA7-D9D8-C64D-A6E9-D19ED14B4613}" srcOrd="1" destOrd="0" presId="urn:microsoft.com/office/officeart/2005/8/layout/radial5"/>
    <dgm:cxn modelId="{8EA412D7-8762-984F-AB79-FBD3E429D246}" type="presOf" srcId="{FF8613D7-B23B-4A4D-BD16-93AC95096502}" destId="{2384DF94-26C7-5F47-BF8C-C5216C574195}" srcOrd="1" destOrd="0" presId="urn:microsoft.com/office/officeart/2005/8/layout/radial5"/>
    <dgm:cxn modelId="{0669C4C9-6B55-CD48-B845-1B213C7577DF}" type="presOf" srcId="{2F1D3D0E-E3AA-7E48-B68C-A051704E5312}" destId="{BD8F9B61-1B4A-9D4B-9619-73936A96C2F0}" srcOrd="0" destOrd="0" presId="urn:microsoft.com/office/officeart/2005/8/layout/radial5"/>
    <dgm:cxn modelId="{50F01608-76FE-E946-B170-CC99AFC49107}" type="presOf" srcId="{1A25CC9D-FBFD-4E4F-B440-5E872290CF2E}" destId="{C53F4D9F-44E4-2749-BCF5-358141D23953}" srcOrd="0" destOrd="0" presId="urn:microsoft.com/office/officeart/2005/8/layout/radial5"/>
    <dgm:cxn modelId="{05A170E5-71EF-B64F-A1B9-456AB4BC514A}" srcId="{AE73B859-651F-2B4F-9CC4-15AF69DDAB88}" destId="{1A25CC9D-FBFD-4E4F-B440-5E872290CF2E}" srcOrd="7" destOrd="0" parTransId="{36C32709-3620-E74B-B554-ED2757B0F7B8}" sibTransId="{91B03B2A-AC80-354B-B7D6-BAE021DF8E70}"/>
    <dgm:cxn modelId="{5D7C690C-C279-6447-939A-B61DA2BD8D43}" type="presOf" srcId="{AA43AE70-EE34-C346-A94D-A540F4D7EFBB}" destId="{4E5B1F45-D95A-084C-B2E6-DE4BB31F3C85}" srcOrd="1" destOrd="0" presId="urn:microsoft.com/office/officeart/2005/8/layout/radial5"/>
    <dgm:cxn modelId="{C76BAD09-D5C3-7948-9FA9-EB156CA1FED7}" type="presOf" srcId="{AAFE62C2-58F9-5549-AB6C-C2BB1EF5B586}" destId="{0072962C-0EFE-9144-9434-3A7DE8AE81F3}" srcOrd="1" destOrd="0" presId="urn:microsoft.com/office/officeart/2005/8/layout/radial5"/>
    <dgm:cxn modelId="{6402C840-2A3B-464A-A31B-D4F1076DAEE8}" type="presParOf" srcId="{3491D4EA-6B7D-AC4C-89D6-701352AED0EF}" destId="{7C21D4F9-2EBC-B441-B146-9D48FAB4778D}" srcOrd="0" destOrd="0" presId="urn:microsoft.com/office/officeart/2005/8/layout/radial5"/>
    <dgm:cxn modelId="{0B070481-2F21-5B42-9083-43CFBE0F3AAA}" type="presParOf" srcId="{3491D4EA-6B7D-AC4C-89D6-701352AED0EF}" destId="{EDC84C70-19A1-3C42-A352-84B41D90A876}" srcOrd="1" destOrd="0" presId="urn:microsoft.com/office/officeart/2005/8/layout/radial5"/>
    <dgm:cxn modelId="{B2A3A08C-D33C-BE48-ABDC-CF2C6B3DAC54}" type="presParOf" srcId="{EDC84C70-19A1-3C42-A352-84B41D90A876}" destId="{7CCDA4EE-7D58-EC4D-90F9-13E5030C1B11}" srcOrd="0" destOrd="0" presId="urn:microsoft.com/office/officeart/2005/8/layout/radial5"/>
    <dgm:cxn modelId="{2EC5277F-12B2-4947-9965-A50EFC74B941}" type="presParOf" srcId="{3491D4EA-6B7D-AC4C-89D6-701352AED0EF}" destId="{0C798C67-777D-4345-B9FB-E1CCE3F2D591}" srcOrd="2" destOrd="0" presId="urn:microsoft.com/office/officeart/2005/8/layout/radial5"/>
    <dgm:cxn modelId="{A2945BC7-D8F8-CF47-8BFF-EC71159DD990}" type="presParOf" srcId="{3491D4EA-6B7D-AC4C-89D6-701352AED0EF}" destId="{CC52D830-56F8-054C-A41D-465D0FFEB583}" srcOrd="3" destOrd="0" presId="urn:microsoft.com/office/officeart/2005/8/layout/radial5"/>
    <dgm:cxn modelId="{2CB19880-4842-4947-919B-53FB59C2519A}" type="presParOf" srcId="{CC52D830-56F8-054C-A41D-465D0FFEB583}" destId="{8502EC0E-7C62-9A46-BA67-7FFF95A22454}" srcOrd="0" destOrd="0" presId="urn:microsoft.com/office/officeart/2005/8/layout/radial5"/>
    <dgm:cxn modelId="{53FFA272-329E-F04D-8BE1-716A6B855C08}" type="presParOf" srcId="{3491D4EA-6B7D-AC4C-89D6-701352AED0EF}" destId="{35540F89-7F57-EC4B-B906-3E41FADA9533}" srcOrd="4" destOrd="0" presId="urn:microsoft.com/office/officeart/2005/8/layout/radial5"/>
    <dgm:cxn modelId="{6010BEF5-2C64-904D-A611-270A69DED73C}" type="presParOf" srcId="{3491D4EA-6B7D-AC4C-89D6-701352AED0EF}" destId="{5AD67E79-287D-EA4D-ACF1-7399D2A39C9E}" srcOrd="5" destOrd="0" presId="urn:microsoft.com/office/officeart/2005/8/layout/radial5"/>
    <dgm:cxn modelId="{C714E8A7-2422-9148-8E0E-1EF1C40C8DF5}" type="presParOf" srcId="{5AD67E79-287D-EA4D-ACF1-7399D2A39C9E}" destId="{B1A0A12E-B644-0E44-B81A-AB81C1F39B8D}" srcOrd="0" destOrd="0" presId="urn:microsoft.com/office/officeart/2005/8/layout/radial5"/>
    <dgm:cxn modelId="{B9737D28-2DF7-604B-9AA1-D54A9A651907}" type="presParOf" srcId="{3491D4EA-6B7D-AC4C-89D6-701352AED0EF}" destId="{BD8F9B61-1B4A-9D4B-9619-73936A96C2F0}" srcOrd="6" destOrd="0" presId="urn:microsoft.com/office/officeart/2005/8/layout/radial5"/>
    <dgm:cxn modelId="{8D9EA933-DE15-554B-A1B5-1DAFC2BC6FDA}" type="presParOf" srcId="{3491D4EA-6B7D-AC4C-89D6-701352AED0EF}" destId="{E58529EB-F799-C340-930E-3813B4BAD6CA}" srcOrd="7" destOrd="0" presId="urn:microsoft.com/office/officeart/2005/8/layout/radial5"/>
    <dgm:cxn modelId="{AEB4E505-D099-E44B-AE32-55D483FCA5F4}" type="presParOf" srcId="{E58529EB-F799-C340-930E-3813B4BAD6CA}" destId="{F8100A23-2811-F64C-8B1B-29E6CBD40EFD}" srcOrd="0" destOrd="0" presId="urn:microsoft.com/office/officeart/2005/8/layout/radial5"/>
    <dgm:cxn modelId="{933C06B8-5221-D14D-9A48-5AE5A399A485}" type="presParOf" srcId="{3491D4EA-6B7D-AC4C-89D6-701352AED0EF}" destId="{9EC8ADCF-952A-A349-BCD0-0BADC0312F8C}" srcOrd="8" destOrd="0" presId="urn:microsoft.com/office/officeart/2005/8/layout/radial5"/>
    <dgm:cxn modelId="{C7256BB8-720B-0E4D-B346-84E81A3103A8}" type="presParOf" srcId="{3491D4EA-6B7D-AC4C-89D6-701352AED0EF}" destId="{33F8E070-10EF-1E41-8634-2F1325DCF4C0}" srcOrd="9" destOrd="0" presId="urn:microsoft.com/office/officeart/2005/8/layout/radial5"/>
    <dgm:cxn modelId="{B50B870A-DB90-3B44-B0DE-D8382699A220}" type="presParOf" srcId="{33F8E070-10EF-1E41-8634-2F1325DCF4C0}" destId="{0072962C-0EFE-9144-9434-3A7DE8AE81F3}" srcOrd="0" destOrd="0" presId="urn:microsoft.com/office/officeart/2005/8/layout/radial5"/>
    <dgm:cxn modelId="{DD1C78ED-450B-7D49-8BC4-140A8692F0BD}" type="presParOf" srcId="{3491D4EA-6B7D-AC4C-89D6-701352AED0EF}" destId="{444940D9-4C32-F64C-8B7E-87208E42C99B}" srcOrd="10" destOrd="0" presId="urn:microsoft.com/office/officeart/2005/8/layout/radial5"/>
    <dgm:cxn modelId="{86933DB0-1E3A-8E47-968E-1DA86039F67D}" type="presParOf" srcId="{3491D4EA-6B7D-AC4C-89D6-701352AED0EF}" destId="{0504715A-F034-0C42-AE52-57C70EE722FE}" srcOrd="11" destOrd="0" presId="urn:microsoft.com/office/officeart/2005/8/layout/radial5"/>
    <dgm:cxn modelId="{9F0E17DB-EAE8-5042-BA23-40864FACF8A3}" type="presParOf" srcId="{0504715A-F034-0C42-AE52-57C70EE722FE}" destId="{2384DF94-26C7-5F47-BF8C-C5216C574195}" srcOrd="0" destOrd="0" presId="urn:microsoft.com/office/officeart/2005/8/layout/radial5"/>
    <dgm:cxn modelId="{484D7D24-80D0-E341-8C0D-34F12C37DE4E}" type="presParOf" srcId="{3491D4EA-6B7D-AC4C-89D6-701352AED0EF}" destId="{978E4D28-05D4-5A48-9EF4-9EC954E0B3BF}" srcOrd="12" destOrd="0" presId="urn:microsoft.com/office/officeart/2005/8/layout/radial5"/>
    <dgm:cxn modelId="{32C714C1-51BE-8647-91D5-A3741C906383}" type="presParOf" srcId="{3491D4EA-6B7D-AC4C-89D6-701352AED0EF}" destId="{61442C58-9B30-7241-8D38-3FF4828EB155}" srcOrd="13" destOrd="0" presId="urn:microsoft.com/office/officeart/2005/8/layout/radial5"/>
    <dgm:cxn modelId="{619F7D89-46A0-F94C-8B0D-59F22A9EFCBC}" type="presParOf" srcId="{61442C58-9B30-7241-8D38-3FF4828EB155}" destId="{266ADE48-7F91-7F4E-960A-0CBDB5E7CBA1}" srcOrd="0" destOrd="0" presId="urn:microsoft.com/office/officeart/2005/8/layout/radial5"/>
    <dgm:cxn modelId="{63766287-B129-014E-B6C0-C37A70BBEA02}" type="presParOf" srcId="{3491D4EA-6B7D-AC4C-89D6-701352AED0EF}" destId="{E2862232-DA3A-3F41-9031-D7E035B89D8D}" srcOrd="14" destOrd="0" presId="urn:microsoft.com/office/officeart/2005/8/layout/radial5"/>
    <dgm:cxn modelId="{54CB8AD4-2187-3F4A-8CA1-BD8C54A45CA9}" type="presParOf" srcId="{3491D4EA-6B7D-AC4C-89D6-701352AED0EF}" destId="{A4379E74-39D7-274F-8F8D-3119E1CD5F3B}" srcOrd="15" destOrd="0" presId="urn:microsoft.com/office/officeart/2005/8/layout/radial5"/>
    <dgm:cxn modelId="{3BC5E830-283A-084F-9267-3B01876BAEE8}" type="presParOf" srcId="{A4379E74-39D7-274F-8F8D-3119E1CD5F3B}" destId="{17B50CA7-D9D8-C64D-A6E9-D19ED14B4613}" srcOrd="0" destOrd="0" presId="urn:microsoft.com/office/officeart/2005/8/layout/radial5"/>
    <dgm:cxn modelId="{29D5EC54-6B43-D043-8C62-751242430C39}" type="presParOf" srcId="{3491D4EA-6B7D-AC4C-89D6-701352AED0EF}" destId="{C53F4D9F-44E4-2749-BCF5-358141D23953}" srcOrd="16" destOrd="0" presId="urn:microsoft.com/office/officeart/2005/8/layout/radial5"/>
    <dgm:cxn modelId="{AAB85CA9-57AB-C645-BF5E-40BA78F4A390}" type="presParOf" srcId="{3491D4EA-6B7D-AC4C-89D6-701352AED0EF}" destId="{04CAD595-F887-1F45-8BD0-821E2FDF9C6E}" srcOrd="17" destOrd="0" presId="urn:microsoft.com/office/officeart/2005/8/layout/radial5"/>
    <dgm:cxn modelId="{099E34A1-F275-864E-88AC-0747E4D3F20A}" type="presParOf" srcId="{04CAD595-F887-1F45-8BD0-821E2FDF9C6E}" destId="{4E5B1F45-D95A-084C-B2E6-DE4BB31F3C85}" srcOrd="0" destOrd="0" presId="urn:microsoft.com/office/officeart/2005/8/layout/radial5"/>
    <dgm:cxn modelId="{BD466D22-6922-6547-9AF3-2C14AA03663D}" type="presParOf" srcId="{3491D4EA-6B7D-AC4C-89D6-701352AED0EF}" destId="{08855CB2-2444-C343-84CF-03E88FB286D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1D4F9-2EBC-B441-B146-9D48FAB4778D}">
      <dsp:nvSpPr>
        <dsp:cNvPr id="0" name=""/>
        <dsp:cNvSpPr/>
      </dsp:nvSpPr>
      <dsp:spPr>
        <a:xfrm>
          <a:off x="3450095" y="2389134"/>
          <a:ext cx="1857154" cy="11486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YOU</a:t>
          </a:r>
          <a:endParaRPr lang="en-US" sz="1400" b="0" kern="1200" dirty="0"/>
        </a:p>
      </dsp:txBody>
      <dsp:txXfrm>
        <a:off x="3722069" y="2557352"/>
        <a:ext cx="1313206" cy="812231"/>
      </dsp:txXfrm>
    </dsp:sp>
    <dsp:sp modelId="{EDC84C70-19A1-3C42-A352-84B41D90A876}">
      <dsp:nvSpPr>
        <dsp:cNvPr id="0" name=""/>
        <dsp:cNvSpPr/>
      </dsp:nvSpPr>
      <dsp:spPr>
        <a:xfrm rot="16200000">
          <a:off x="4075789" y="1574790"/>
          <a:ext cx="605767" cy="520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/>
        </a:p>
      </dsp:txBody>
      <dsp:txXfrm>
        <a:off x="4153792" y="1756797"/>
        <a:ext cx="449761" cy="312012"/>
      </dsp:txXfrm>
    </dsp:sp>
    <dsp:sp modelId="{0C798C67-777D-4345-B9FB-E1CCE3F2D591}">
      <dsp:nvSpPr>
        <dsp:cNvPr id="0" name=""/>
        <dsp:cNvSpPr/>
      </dsp:nvSpPr>
      <dsp:spPr>
        <a:xfrm>
          <a:off x="3389538" y="22599"/>
          <a:ext cx="1978268" cy="1223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PHYSICAL</a:t>
          </a:r>
          <a:endParaRPr lang="en-US" sz="1400" b="0" kern="1200" dirty="0"/>
        </a:p>
      </dsp:txBody>
      <dsp:txXfrm>
        <a:off x="3679249" y="201788"/>
        <a:ext cx="1398846" cy="865199"/>
      </dsp:txXfrm>
    </dsp:sp>
    <dsp:sp modelId="{CC52D830-56F8-054C-A41D-465D0FFEB583}">
      <dsp:nvSpPr>
        <dsp:cNvPr id="0" name=""/>
        <dsp:cNvSpPr/>
      </dsp:nvSpPr>
      <dsp:spPr>
        <a:xfrm rot="18983952">
          <a:off x="4963943" y="1913424"/>
          <a:ext cx="488645" cy="520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/>
        </a:p>
      </dsp:txBody>
      <dsp:txXfrm>
        <a:off x="4984161" y="2067975"/>
        <a:ext cx="342052" cy="312012"/>
      </dsp:txXfrm>
    </dsp:sp>
    <dsp:sp modelId="{35540F89-7F57-EC4B-B906-3E41FADA9533}">
      <dsp:nvSpPr>
        <dsp:cNvPr id="0" name=""/>
        <dsp:cNvSpPr/>
      </dsp:nvSpPr>
      <dsp:spPr>
        <a:xfrm>
          <a:off x="5101739" y="721126"/>
          <a:ext cx="1978268" cy="1223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SOCIAL</a:t>
          </a:r>
          <a:endParaRPr lang="en-US" sz="1400" b="0" kern="1200" dirty="0"/>
        </a:p>
      </dsp:txBody>
      <dsp:txXfrm>
        <a:off x="5391450" y="900315"/>
        <a:ext cx="1398846" cy="865199"/>
      </dsp:txXfrm>
    </dsp:sp>
    <dsp:sp modelId="{5AD67E79-287D-EA4D-ACF1-7399D2A39C9E}">
      <dsp:nvSpPr>
        <dsp:cNvPr id="0" name=""/>
        <dsp:cNvSpPr/>
      </dsp:nvSpPr>
      <dsp:spPr>
        <a:xfrm rot="21000000">
          <a:off x="5368715" y="2507560"/>
          <a:ext cx="241890" cy="520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/>
        </a:p>
      </dsp:txBody>
      <dsp:txXfrm>
        <a:off x="5369266" y="2617865"/>
        <a:ext cx="169323" cy="312012"/>
      </dsp:txXfrm>
    </dsp:sp>
    <dsp:sp modelId="{BD8F9B61-1B4A-9D4B-9619-73936A96C2F0}">
      <dsp:nvSpPr>
        <dsp:cNvPr id="0" name=""/>
        <dsp:cNvSpPr/>
      </dsp:nvSpPr>
      <dsp:spPr>
        <a:xfrm>
          <a:off x="5683234" y="1947239"/>
          <a:ext cx="1978268" cy="1223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FINANCIAL</a:t>
          </a:r>
          <a:endParaRPr lang="en-US" sz="1400" b="0" kern="1200" dirty="0"/>
        </a:p>
      </dsp:txBody>
      <dsp:txXfrm>
        <a:off x="5972945" y="2126428"/>
        <a:ext cx="1398846" cy="865199"/>
      </dsp:txXfrm>
    </dsp:sp>
    <dsp:sp modelId="{E58529EB-F799-C340-930E-3813B4BAD6CA}">
      <dsp:nvSpPr>
        <dsp:cNvPr id="0" name=""/>
        <dsp:cNvSpPr/>
      </dsp:nvSpPr>
      <dsp:spPr>
        <a:xfrm rot="1446420">
          <a:off x="5237158" y="3158436"/>
          <a:ext cx="316598" cy="520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/>
        </a:p>
      </dsp:txBody>
      <dsp:txXfrm>
        <a:off x="5241300" y="3243043"/>
        <a:ext cx="221619" cy="312012"/>
      </dsp:txXfrm>
    </dsp:sp>
    <dsp:sp modelId="{9EC8ADCF-952A-A349-BCD0-0BADC0312F8C}">
      <dsp:nvSpPr>
        <dsp:cNvPr id="0" name=""/>
        <dsp:cNvSpPr/>
      </dsp:nvSpPr>
      <dsp:spPr>
        <a:xfrm>
          <a:off x="5488529" y="3290911"/>
          <a:ext cx="1978268" cy="1223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TEAM</a:t>
          </a:r>
          <a:endParaRPr lang="en-US" sz="1400" b="0" kern="1200" dirty="0"/>
        </a:p>
      </dsp:txBody>
      <dsp:txXfrm>
        <a:off x="5778240" y="3470100"/>
        <a:ext cx="1398846" cy="865199"/>
      </dsp:txXfrm>
    </dsp:sp>
    <dsp:sp modelId="{33F8E070-10EF-1E41-8634-2F1325DCF4C0}">
      <dsp:nvSpPr>
        <dsp:cNvPr id="0" name=""/>
        <dsp:cNvSpPr/>
      </dsp:nvSpPr>
      <dsp:spPr>
        <a:xfrm rot="3808440">
          <a:off x="4603153" y="3695528"/>
          <a:ext cx="541419" cy="520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/>
        </a:p>
      </dsp:txBody>
      <dsp:txXfrm>
        <a:off x="4646320" y="3729740"/>
        <a:ext cx="385413" cy="312012"/>
      </dsp:txXfrm>
    </dsp:sp>
    <dsp:sp modelId="{444940D9-4C32-F64C-8B7E-87208E42C99B}">
      <dsp:nvSpPr>
        <dsp:cNvPr id="0" name=""/>
        <dsp:cNvSpPr/>
      </dsp:nvSpPr>
      <dsp:spPr>
        <a:xfrm>
          <a:off x="4411470" y="4399029"/>
          <a:ext cx="1978268" cy="1223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DONORS</a:t>
          </a:r>
          <a:endParaRPr lang="en-US" sz="1400" b="0" kern="1200" dirty="0"/>
        </a:p>
      </dsp:txBody>
      <dsp:txXfrm>
        <a:off x="4701181" y="4578218"/>
        <a:ext cx="1398846" cy="865199"/>
      </dsp:txXfrm>
    </dsp:sp>
    <dsp:sp modelId="{0504715A-F034-0C42-AE52-57C70EE722FE}">
      <dsp:nvSpPr>
        <dsp:cNvPr id="0" name=""/>
        <dsp:cNvSpPr/>
      </dsp:nvSpPr>
      <dsp:spPr>
        <a:xfrm rot="7052664">
          <a:off x="3581083" y="3700498"/>
          <a:ext cx="555162" cy="520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/>
        </a:p>
      </dsp:txBody>
      <dsp:txXfrm rot="10800000">
        <a:off x="3695157" y="3735340"/>
        <a:ext cx="399156" cy="312012"/>
      </dsp:txXfrm>
    </dsp:sp>
    <dsp:sp modelId="{978E4D28-05D4-5A48-9EF4-9EC954E0B3BF}">
      <dsp:nvSpPr>
        <dsp:cNvPr id="0" name=""/>
        <dsp:cNvSpPr/>
      </dsp:nvSpPr>
      <dsp:spPr>
        <a:xfrm>
          <a:off x="2316398" y="4409268"/>
          <a:ext cx="1978268" cy="1223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EMOTIONAL</a:t>
          </a:r>
          <a:endParaRPr lang="en-US" sz="1400" b="0" kern="1200" dirty="0"/>
        </a:p>
      </dsp:txBody>
      <dsp:txXfrm>
        <a:off x="2606109" y="4588457"/>
        <a:ext cx="1398846" cy="865199"/>
      </dsp:txXfrm>
    </dsp:sp>
    <dsp:sp modelId="{61442C58-9B30-7241-8D38-3FF4828EB155}">
      <dsp:nvSpPr>
        <dsp:cNvPr id="0" name=""/>
        <dsp:cNvSpPr/>
      </dsp:nvSpPr>
      <dsp:spPr>
        <a:xfrm rot="9348732">
          <a:off x="3226732" y="3153465"/>
          <a:ext cx="300117" cy="520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/>
        </a:p>
      </dsp:txBody>
      <dsp:txXfrm rot="10800000">
        <a:off x="3312815" y="3239024"/>
        <a:ext cx="210082" cy="312012"/>
      </dsp:txXfrm>
    </dsp:sp>
    <dsp:sp modelId="{E2862232-DA3A-3F41-9031-D7E035B89D8D}">
      <dsp:nvSpPr>
        <dsp:cNvPr id="0" name=""/>
        <dsp:cNvSpPr/>
      </dsp:nvSpPr>
      <dsp:spPr>
        <a:xfrm>
          <a:off x="1321279" y="3280662"/>
          <a:ext cx="1978268" cy="1223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MULTILISTING</a:t>
          </a:r>
          <a:endParaRPr lang="en-US" sz="1400" b="0" kern="1200" dirty="0"/>
        </a:p>
      </dsp:txBody>
      <dsp:txXfrm>
        <a:off x="1610990" y="3459851"/>
        <a:ext cx="1398846" cy="865199"/>
      </dsp:txXfrm>
    </dsp:sp>
    <dsp:sp modelId="{A4379E74-39D7-274F-8F8D-3119E1CD5F3B}">
      <dsp:nvSpPr>
        <dsp:cNvPr id="0" name=""/>
        <dsp:cNvSpPr/>
      </dsp:nvSpPr>
      <dsp:spPr>
        <a:xfrm rot="11400000">
          <a:off x="3146739" y="2507560"/>
          <a:ext cx="241890" cy="520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/>
        </a:p>
      </dsp:txBody>
      <dsp:txXfrm rot="10800000">
        <a:off x="3218755" y="2617865"/>
        <a:ext cx="169323" cy="312012"/>
      </dsp:txXfrm>
    </dsp:sp>
    <dsp:sp modelId="{C53F4D9F-44E4-2749-BCF5-358141D23953}">
      <dsp:nvSpPr>
        <dsp:cNvPr id="0" name=""/>
        <dsp:cNvSpPr/>
      </dsp:nvSpPr>
      <dsp:spPr>
        <a:xfrm>
          <a:off x="1095842" y="1947239"/>
          <a:ext cx="1978268" cy="1223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RECOVERY</a:t>
          </a:r>
          <a:endParaRPr lang="en-US" sz="1400" b="0" kern="1200" dirty="0"/>
        </a:p>
      </dsp:txBody>
      <dsp:txXfrm>
        <a:off x="1385553" y="2126428"/>
        <a:ext cx="1398846" cy="865199"/>
      </dsp:txXfrm>
    </dsp:sp>
    <dsp:sp modelId="{04CAD595-F887-1F45-8BD0-821E2FDF9C6E}">
      <dsp:nvSpPr>
        <dsp:cNvPr id="0" name=""/>
        <dsp:cNvSpPr/>
      </dsp:nvSpPr>
      <dsp:spPr>
        <a:xfrm rot="13399320">
          <a:off x="3234119" y="1881034"/>
          <a:ext cx="544980" cy="520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/>
        </a:p>
      </dsp:txBody>
      <dsp:txXfrm rot="10800000">
        <a:off x="3368870" y="2038556"/>
        <a:ext cx="388974" cy="312012"/>
      </dsp:txXfrm>
    </dsp:sp>
    <dsp:sp modelId="{08855CB2-2444-C343-84CF-03E88FB286D0}">
      <dsp:nvSpPr>
        <dsp:cNvPr id="0" name=""/>
        <dsp:cNvSpPr/>
      </dsp:nvSpPr>
      <dsp:spPr>
        <a:xfrm>
          <a:off x="1595411" y="668732"/>
          <a:ext cx="1978268" cy="12054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POSTOP TRAVEL</a:t>
          </a:r>
          <a:endParaRPr lang="en-US" sz="1400" b="0" kern="1200" dirty="0"/>
        </a:p>
      </dsp:txBody>
      <dsp:txXfrm>
        <a:off x="1885122" y="845269"/>
        <a:ext cx="1398846" cy="852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for Your Kidney Transplant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Silke Niederhaus, MD</a:t>
            </a:r>
          </a:p>
          <a:p>
            <a:r>
              <a:rPr lang="en-US" dirty="0" smtClean="0"/>
              <a:t>October 10 ,2015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7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Brace yourself for impact!</a:t>
            </a:r>
          </a:p>
          <a:p>
            <a:r>
              <a:rPr lang="en-US" dirty="0" smtClean="0"/>
              <a:t>Life-changing</a:t>
            </a:r>
          </a:p>
          <a:p>
            <a:pPr lvl="1"/>
            <a:r>
              <a:rPr lang="en-US" dirty="0" smtClean="0"/>
              <a:t>First months are really hard</a:t>
            </a:r>
          </a:p>
          <a:p>
            <a:r>
              <a:rPr lang="en-US" dirty="0" smtClean="0"/>
              <a:t>Prepare for some complications</a:t>
            </a:r>
          </a:p>
          <a:p>
            <a:pPr lvl="1"/>
            <a:r>
              <a:rPr lang="en-US" dirty="0" smtClean="0"/>
              <a:t>They will happen</a:t>
            </a:r>
          </a:p>
          <a:p>
            <a:pPr lvl="1"/>
            <a:r>
              <a:rPr lang="en-US" dirty="0" smtClean="0"/>
              <a:t>Hopefully just a small bump in the road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646363"/>
            <a:ext cx="2400300" cy="3390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62481" y="3840582"/>
            <a:ext cx="706733" cy="54280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8437" y="3800571"/>
            <a:ext cx="98700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rgbClr val="EE4DA0"/>
              </a:solidFill>
            </a:endParaRPr>
          </a:p>
          <a:p>
            <a:r>
              <a:rPr lang="en-US" sz="1400" b="1" dirty="0" smtClean="0">
                <a:solidFill>
                  <a:srgbClr val="EE4DA0"/>
                </a:solidFill>
              </a:rPr>
              <a:t>Unhappy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9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Possibly to dialysis 3x/week</a:t>
            </a:r>
          </a:p>
          <a:p>
            <a:r>
              <a:rPr lang="en-US" dirty="0" smtClean="0"/>
              <a:t>Possible clinic visits 1-2x/week</a:t>
            </a:r>
          </a:p>
          <a:p>
            <a:r>
              <a:rPr lang="en-US" dirty="0" smtClean="0"/>
              <a:t>Possible readmission</a:t>
            </a:r>
          </a:p>
          <a:p>
            <a:r>
              <a:rPr lang="en-US" dirty="0" smtClean="0"/>
              <a:t>Possible </a:t>
            </a:r>
            <a:r>
              <a:rPr lang="en-US" dirty="0" err="1" smtClean="0"/>
              <a:t>plasmapheresis</a:t>
            </a:r>
            <a:endParaRPr lang="en-US" dirty="0" smtClean="0"/>
          </a:p>
          <a:p>
            <a:r>
              <a:rPr lang="en-US" dirty="0" smtClean="0"/>
              <a:t>Possible other procedures/appointments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4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DSC_065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61183"/>
          <a:stretch/>
        </p:blipFill>
        <p:spPr/>
      </p:pic>
    </p:spTree>
    <p:extLst>
      <p:ext uri="{BB962C8B-B14F-4D97-AF65-F5344CB8AC3E}">
        <p14:creationId xmlns:p14="http://schemas.microsoft.com/office/powerpoint/2010/main" val="337386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703633"/>
              </p:ext>
            </p:extLst>
          </p:nvPr>
        </p:nvGraphicFramePr>
        <p:xfrm>
          <a:off x="266305" y="962707"/>
          <a:ext cx="8757346" cy="578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27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maintenance</a:t>
            </a:r>
          </a:p>
          <a:p>
            <a:pPr lvl="1"/>
            <a:r>
              <a:rPr lang="en-US" dirty="0"/>
              <a:t>Mammograms, pap smears, PSA screening, cardiac testing, …</a:t>
            </a:r>
          </a:p>
          <a:p>
            <a:pPr lvl="1"/>
            <a:r>
              <a:rPr lang="en-US" dirty="0" smtClean="0"/>
              <a:t>Depends on age</a:t>
            </a:r>
          </a:p>
          <a:p>
            <a:r>
              <a:rPr lang="en-US" dirty="0" smtClean="0"/>
              <a:t>Get in shape</a:t>
            </a:r>
          </a:p>
          <a:p>
            <a:pPr lvl="1"/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Eat right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652" y="3591864"/>
            <a:ext cx="3288997" cy="31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9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 for family or a friend to:</a:t>
            </a:r>
          </a:p>
          <a:p>
            <a:pPr lvl="1"/>
            <a:r>
              <a:rPr lang="en-US" dirty="0" smtClean="0"/>
              <a:t>Give you a ride to the hospital</a:t>
            </a:r>
          </a:p>
          <a:p>
            <a:pPr lvl="1"/>
            <a:r>
              <a:rPr lang="en-US" dirty="0" smtClean="0"/>
              <a:t>Help out at home</a:t>
            </a:r>
          </a:p>
          <a:p>
            <a:pPr lvl="2"/>
            <a:r>
              <a:rPr lang="en-US" dirty="0" smtClean="0"/>
              <a:t>Kids</a:t>
            </a:r>
          </a:p>
          <a:p>
            <a:pPr lvl="2"/>
            <a:r>
              <a:rPr lang="en-US" dirty="0" smtClean="0"/>
              <a:t>Cats</a:t>
            </a:r>
          </a:p>
          <a:p>
            <a:pPr lvl="2"/>
            <a:r>
              <a:rPr lang="en-US" dirty="0" smtClean="0"/>
              <a:t>Dogs</a:t>
            </a:r>
          </a:p>
          <a:p>
            <a:pPr lvl="2"/>
            <a:r>
              <a:rPr lang="en-US" dirty="0" smtClean="0"/>
              <a:t>Plants</a:t>
            </a:r>
          </a:p>
          <a:p>
            <a:pPr lvl="2"/>
            <a:r>
              <a:rPr lang="en-US" dirty="0" smtClean="0"/>
              <a:t>Mail</a:t>
            </a:r>
          </a:p>
          <a:p>
            <a:pPr lvl="2"/>
            <a:r>
              <a:rPr lang="en-US" dirty="0" smtClean="0"/>
              <a:t>Snow removal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065" y="2652562"/>
            <a:ext cx="2794236" cy="2095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316" y="4636974"/>
            <a:ext cx="1480683" cy="222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782" y="4748239"/>
            <a:ext cx="2099519" cy="20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9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Extra medication copays</a:t>
            </a:r>
          </a:p>
          <a:p>
            <a:pPr lvl="1"/>
            <a:r>
              <a:rPr lang="en-US" dirty="0" smtClean="0"/>
              <a:t>7 new drugs compared to dialysis (at least)</a:t>
            </a:r>
          </a:p>
          <a:p>
            <a:r>
              <a:rPr lang="en-US" dirty="0" smtClean="0"/>
              <a:t>Hospital copays</a:t>
            </a:r>
          </a:p>
          <a:p>
            <a:r>
              <a:rPr lang="en-US" dirty="0" smtClean="0"/>
              <a:t>Days lost from work</a:t>
            </a:r>
          </a:p>
          <a:p>
            <a:pPr lvl="1"/>
            <a:r>
              <a:rPr lang="en-US" dirty="0" smtClean="0"/>
              <a:t>Sick days, vacation, paid or unpaid FMLA</a:t>
            </a:r>
          </a:p>
          <a:p>
            <a:r>
              <a:rPr lang="en-US" dirty="0" smtClean="0"/>
              <a:t>Money for travel</a:t>
            </a:r>
          </a:p>
          <a:p>
            <a:pPr lvl="1"/>
            <a:r>
              <a:rPr lang="en-US" dirty="0" smtClean="0"/>
              <a:t>Rides to your transplant center</a:t>
            </a:r>
          </a:p>
          <a:p>
            <a:pPr lvl="1"/>
            <a:r>
              <a:rPr lang="en-US" dirty="0" smtClean="0"/>
              <a:t>Possible overnight stays in hotels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2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 touch with your pre-transplant coordinator</a:t>
            </a:r>
          </a:p>
          <a:p>
            <a:r>
              <a:rPr lang="en-US" dirty="0" smtClean="0"/>
              <a:t>Hospital admissions or procedures</a:t>
            </a:r>
          </a:p>
          <a:p>
            <a:r>
              <a:rPr lang="en-US" dirty="0" smtClean="0"/>
              <a:t>Starting dialysis</a:t>
            </a:r>
          </a:p>
          <a:p>
            <a:r>
              <a:rPr lang="en-US" dirty="0" smtClean="0"/>
              <a:t>Changes in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 a living donor for you</a:t>
            </a:r>
          </a:p>
          <a:p>
            <a:r>
              <a:rPr lang="en-US" dirty="0" smtClean="0"/>
              <a:t>Get others involved</a:t>
            </a:r>
          </a:p>
          <a:p>
            <a:r>
              <a:rPr lang="en-US" dirty="0" smtClean="0"/>
              <a:t>The more people are signed up as donors, the faster the list will get used up, and the faster it will be your turn</a:t>
            </a:r>
          </a:p>
          <a:p>
            <a:r>
              <a:rPr lang="en-US" dirty="0" smtClean="0"/>
              <a:t>Websites</a:t>
            </a:r>
          </a:p>
          <a:p>
            <a:r>
              <a:rPr lang="en-US" dirty="0" smtClean="0"/>
              <a:t>Driver’s license</a:t>
            </a:r>
          </a:p>
          <a:p>
            <a:r>
              <a:rPr lang="en-US" dirty="0" smtClean="0"/>
              <a:t>Tell your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8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</a:t>
            </a:r>
            <a:endParaRPr lang="en-US" dirty="0"/>
          </a:p>
        </p:txBody>
      </p:sp>
      <p:pic>
        <p:nvPicPr>
          <p:cNvPr id="4" name="Content Placeholder 3" descr="roller coas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0" b="18040"/>
          <a:stretch>
            <a:fillRect/>
          </a:stretch>
        </p:blipFill>
        <p:spPr>
          <a:xfrm>
            <a:off x="676006" y="2529663"/>
            <a:ext cx="7750622" cy="3977974"/>
          </a:xfrm>
        </p:spPr>
      </p:pic>
    </p:spTree>
    <p:extLst>
      <p:ext uri="{BB962C8B-B14F-4D97-AF65-F5344CB8AC3E}">
        <p14:creationId xmlns:p14="http://schemas.microsoft.com/office/powerpoint/2010/main" val="59000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no living donor</a:t>
            </a:r>
          </a:p>
          <a:p>
            <a:r>
              <a:rPr lang="en-US" dirty="0" smtClean="0"/>
              <a:t>Multiple hospitals</a:t>
            </a:r>
          </a:p>
          <a:p>
            <a:r>
              <a:rPr lang="en-US" dirty="0" smtClean="0"/>
              <a:t>Multiple donor service areas</a:t>
            </a:r>
          </a:p>
          <a:p>
            <a:r>
              <a:rPr lang="en-US" dirty="0" smtClean="0"/>
              <a:t>Need money for travel</a:t>
            </a:r>
          </a:p>
          <a:p>
            <a:r>
              <a:rPr lang="en-US" dirty="0" smtClean="0"/>
              <a:t>May depend on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30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56</TotalTime>
  <Words>259</Words>
  <Application>Microsoft Macintosh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Genesis</vt:lpstr>
      <vt:lpstr>Preparing for Your Kidney Transplant</vt:lpstr>
      <vt:lpstr>PowerPoint Presentation</vt:lpstr>
      <vt:lpstr>Physical</vt:lpstr>
      <vt:lpstr>Social</vt:lpstr>
      <vt:lpstr>Financial</vt:lpstr>
      <vt:lpstr>Team</vt:lpstr>
      <vt:lpstr>Donors</vt:lpstr>
      <vt:lpstr>Emotional</vt:lpstr>
      <vt:lpstr>Multi-listing</vt:lpstr>
      <vt:lpstr>Recovery</vt:lpstr>
      <vt:lpstr>Postop Travel</vt:lpstr>
      <vt:lpstr>Questions?</vt:lpstr>
    </vt:vector>
  </TitlesOfParts>
  <Company>UMMC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Your Kidney Transplant</dc:title>
  <dc:creator>Silke V. Niederhaus</dc:creator>
  <cp:lastModifiedBy>Silke V. Niederhaus</cp:lastModifiedBy>
  <cp:revision>6</cp:revision>
  <dcterms:created xsi:type="dcterms:W3CDTF">2015-10-10T10:59:06Z</dcterms:created>
  <dcterms:modified xsi:type="dcterms:W3CDTF">2015-10-10T12:02:16Z</dcterms:modified>
</cp:coreProperties>
</file>